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</p:sldIdLst>
  <p:sldSz cx="5761038" cy="5761038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13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webPr allowPng="1" organizeInFolders="0" useLongFilenames="0" imgSz="1024x768" encoding="macintosh"/>
  <p:clrMru>
    <a:srgbClr val="1D4447"/>
    <a:srgbClr val="B2B2B2"/>
    <a:srgbClr val="224568"/>
    <a:srgbClr val="06254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328" y="-112"/>
      </p:cViewPr>
      <p:guideLst>
        <p:guide orient="horz" pos="1815"/>
        <p:guide pos="18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1800" y="1789113"/>
            <a:ext cx="4897438" cy="123507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63600" y="3263900"/>
            <a:ext cx="4033838" cy="1473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02FF94D-FE02-1045-905D-8E058AB44919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AD11D0D-C45F-D341-8428-4FF34AA4A879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178300" y="230188"/>
            <a:ext cx="1295400" cy="4916487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87338" y="230188"/>
            <a:ext cx="3738562" cy="4916487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9A2456-91FB-1B48-8B0B-8C719D1DE2A7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E953428-985E-A440-8478-1103E1CD1FD0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5613" y="3702050"/>
            <a:ext cx="4895850" cy="11445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5613" y="2441575"/>
            <a:ext cx="4895850" cy="12604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94F2BA-5450-A545-AACD-41FB1219C1C1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87338" y="1344613"/>
            <a:ext cx="2516187" cy="380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925" y="1344613"/>
            <a:ext cx="2517775" cy="38020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1A31F74-62ED-1A43-ADF4-29E81D3A53BA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87338" y="1289050"/>
            <a:ext cx="2546350" cy="538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87338" y="1827213"/>
            <a:ext cx="2546350" cy="33194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925763" y="1289050"/>
            <a:ext cx="2547937" cy="5381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925763" y="1827213"/>
            <a:ext cx="2547937" cy="33194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4479123-EA99-E04C-85E1-33B50FA24AD7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1896518-1CF5-5F4A-A1AF-60CEAB574E53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DE2B70-376C-2F4B-8F9F-25F2E4AFB8AE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7338" y="228600"/>
            <a:ext cx="1895475" cy="9763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52663" y="228600"/>
            <a:ext cx="3221037" cy="49180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87338" y="1204913"/>
            <a:ext cx="1895475" cy="39417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6A14968-46BF-EE40-847E-882C2F81D7FC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8713" y="4032250"/>
            <a:ext cx="3457575" cy="476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128713" y="514350"/>
            <a:ext cx="3457575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28713" y="4508500"/>
            <a:ext cx="3457575" cy="676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6CF36D4-3003-7040-B0A7-AF4A58E78516}" type="slidenum">
              <a:rPr lang="es-ES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230188"/>
            <a:ext cx="5186362" cy="96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837" tIns="32918" rIns="65837" bIns="329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338" y="1344613"/>
            <a:ext cx="5186362" cy="380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837" tIns="32918" rIns="65837" bIns="329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7338" y="5246688"/>
            <a:ext cx="1344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837" tIns="32918" rIns="65837" bIns="32918" numCol="1" anchor="t" anchorCtr="0" compatLnSpc="1">
            <a:prstTxWarp prst="textNoShape">
              <a:avLst/>
            </a:prstTxWarp>
          </a:bodyPr>
          <a:lstStyle>
            <a:lvl1pPr defTabSz="658813">
              <a:defRPr sz="10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68500" y="5246688"/>
            <a:ext cx="18240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837" tIns="32918" rIns="65837" bIns="32918" numCol="1" anchor="t" anchorCtr="0" compatLnSpc="1">
            <a:prstTxWarp prst="textNoShape">
              <a:avLst/>
            </a:prstTxWarp>
          </a:bodyPr>
          <a:lstStyle>
            <a:lvl1pPr algn="ctr" defTabSz="658813">
              <a:defRPr sz="10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29088" y="5246688"/>
            <a:ext cx="13446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5837" tIns="32918" rIns="65837" bIns="32918" numCol="1" anchor="t" anchorCtr="0" compatLnSpc="1">
            <a:prstTxWarp prst="textNoShape">
              <a:avLst/>
            </a:prstTxWarp>
          </a:bodyPr>
          <a:lstStyle>
            <a:lvl1pPr algn="r" defTabSz="658813">
              <a:defRPr sz="1000"/>
            </a:lvl1pPr>
          </a:lstStyle>
          <a:p>
            <a:fld id="{E64E7973-736C-0A42-AD27-2A8182C751AB}" type="slidenum">
              <a:rPr lang="es-ES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defTabSz="658813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247650" indent="-247650" algn="l" defTabSz="658813" rtl="0" fontAlgn="base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  <a:ea typeface="+mn-ea"/>
          <a:cs typeface="+mn-cs"/>
        </a:defRPr>
      </a:lvl1pPr>
      <a:lvl2pPr marL="534988" indent="-206375" algn="l" defTabSz="65881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63513" algn="l" defTabSz="658813" rtl="0" fontAlgn="base">
        <a:spcBef>
          <a:spcPct val="20000"/>
        </a:spcBef>
        <a:spcAft>
          <a:spcPct val="0"/>
        </a:spcAft>
        <a:buChar char="•"/>
        <a:defRPr sz="1700">
          <a:solidFill>
            <a:schemeClr val="tx1"/>
          </a:solidFill>
          <a:latin typeface="+mn-lt"/>
          <a:ea typeface="+mn-ea"/>
          <a:cs typeface="+mn-cs"/>
        </a:defRPr>
      </a:lvl3pPr>
      <a:lvl4pPr marL="1152525" indent="-165100" algn="l" defTabSz="658813" rtl="0" fontAlgn="base">
        <a:spcBef>
          <a:spcPct val="20000"/>
        </a:spcBef>
        <a:spcAft>
          <a:spcPct val="0"/>
        </a:spcAft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165100" algn="l" defTabSz="658813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938338" indent="-165100" algn="l" defTabSz="658813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395538" indent="-165100" algn="l" defTabSz="658813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852738" indent="-165100" algn="l" defTabSz="658813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309938" indent="-165100" algn="l" defTabSz="658813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1088" y="647700"/>
            <a:ext cx="376713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600450" y="4105275"/>
            <a:ext cx="19192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s-ES" sz="1000" b="1">
                <a:solidFill>
                  <a:srgbClr val="224568"/>
                </a:solidFill>
                <a:latin typeface="Arial Unicode MS" charset="0"/>
              </a:rPr>
              <a:t>Cod. </a:t>
            </a: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JG 2588_12</a:t>
            </a:r>
            <a:br>
              <a:rPr lang="es-ES" sz="1000">
                <a:solidFill>
                  <a:srgbClr val="224568"/>
                </a:solidFill>
                <a:latin typeface="Arial Unicode MS" charset="0"/>
              </a:rPr>
            </a:b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Juego completo de pulsera, collar, anillo y pendientes en magenta y plata.</a:t>
            </a:r>
          </a:p>
          <a:p>
            <a:r>
              <a:rPr lang="es-ES" sz="1000">
                <a:solidFill>
                  <a:srgbClr val="224568"/>
                </a:solidFill>
                <a:latin typeface="Arial Unicode MS" charset="0"/>
              </a:rPr>
              <a:t>Bs. 250,00</a:t>
            </a:r>
          </a:p>
        </p:txBody>
      </p:sp>
      <p:grpSp>
        <p:nvGrpSpPr>
          <p:cNvPr id="2061" name="Group 13"/>
          <p:cNvGrpSpPr>
            <a:grpSpLocks/>
          </p:cNvGrpSpPr>
          <p:nvPr/>
        </p:nvGrpSpPr>
        <p:grpSpPr bwMode="auto">
          <a:xfrm>
            <a:off x="4248150" y="2305050"/>
            <a:ext cx="1181100" cy="247650"/>
            <a:chOff x="2447" y="1724"/>
            <a:chExt cx="744" cy="156"/>
          </a:xfrm>
        </p:grpSpPr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 rot="-816816">
              <a:off x="2586" y="1724"/>
              <a:ext cx="605" cy="15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1000" b="1">
                  <a:solidFill>
                    <a:srgbClr val="062542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auto">
            <a:xfrm>
              <a:off x="2447" y="1766"/>
              <a:ext cx="166" cy="91"/>
            </a:xfrm>
            <a:custGeom>
              <a:avLst/>
              <a:gdLst/>
              <a:ahLst/>
              <a:cxnLst>
                <a:cxn ang="0">
                  <a:pos x="257" y="60"/>
                </a:cxn>
                <a:cxn ang="0">
                  <a:pos x="30" y="196"/>
                </a:cxn>
                <a:cxn ang="0">
                  <a:pos x="75" y="15"/>
                </a:cxn>
                <a:cxn ang="0">
                  <a:pos x="257" y="106"/>
                </a:cxn>
              </a:cxnLst>
              <a:rect l="0" t="0" r="r" b="b"/>
              <a:pathLst>
                <a:path w="257" h="203">
                  <a:moveTo>
                    <a:pt x="257" y="60"/>
                  </a:moveTo>
                  <a:cubicBezTo>
                    <a:pt x="158" y="131"/>
                    <a:pt x="60" y="203"/>
                    <a:pt x="30" y="196"/>
                  </a:cubicBezTo>
                  <a:cubicBezTo>
                    <a:pt x="0" y="189"/>
                    <a:pt x="37" y="30"/>
                    <a:pt x="75" y="15"/>
                  </a:cubicBezTo>
                  <a:cubicBezTo>
                    <a:pt x="113" y="0"/>
                    <a:pt x="185" y="53"/>
                    <a:pt x="257" y="106"/>
                  </a:cubicBezTo>
                </a:path>
              </a:pathLst>
            </a:custGeom>
            <a:noFill/>
            <a:ln w="9525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-503238" y="0"/>
            <a:ext cx="1936751" cy="5761038"/>
            <a:chOff x="-294" y="0"/>
            <a:chExt cx="1220" cy="3629"/>
          </a:xfrm>
        </p:grpSpPr>
        <p:sp>
          <p:nvSpPr>
            <p:cNvPr id="2064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454" cy="3629"/>
            </a:xfrm>
            <a:prstGeom prst="rect">
              <a:avLst/>
            </a:prstGeom>
            <a:solidFill>
              <a:srgbClr val="1D444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2065" name="Rectangle 17"/>
            <p:cNvSpPr>
              <a:spLocks noChangeArrowheads="1"/>
            </p:cNvSpPr>
            <p:nvPr/>
          </p:nvSpPr>
          <p:spPr bwMode="auto">
            <a:xfrm>
              <a:off x="-42" y="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287" y="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-275" y="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70" y="9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-46" y="1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0" name="Rectangle 22"/>
            <p:cNvSpPr>
              <a:spLocks noChangeArrowheads="1"/>
            </p:cNvSpPr>
            <p:nvPr/>
          </p:nvSpPr>
          <p:spPr bwMode="auto">
            <a:xfrm>
              <a:off x="281" y="19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1" name="Rectangle 23"/>
            <p:cNvSpPr>
              <a:spLocks noChangeArrowheads="1"/>
            </p:cNvSpPr>
            <p:nvPr/>
          </p:nvSpPr>
          <p:spPr bwMode="auto">
            <a:xfrm>
              <a:off x="-272" y="2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2" name="Rectangle 24"/>
            <p:cNvSpPr>
              <a:spLocks noChangeArrowheads="1"/>
            </p:cNvSpPr>
            <p:nvPr/>
          </p:nvSpPr>
          <p:spPr bwMode="auto">
            <a:xfrm>
              <a:off x="73" y="27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3" name="Rectangle 25"/>
            <p:cNvSpPr>
              <a:spLocks noChangeArrowheads="1"/>
            </p:cNvSpPr>
            <p:nvPr/>
          </p:nvSpPr>
          <p:spPr bwMode="auto">
            <a:xfrm>
              <a:off x="-43" y="3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4" name="Rectangle 26"/>
            <p:cNvSpPr>
              <a:spLocks noChangeArrowheads="1"/>
            </p:cNvSpPr>
            <p:nvPr/>
          </p:nvSpPr>
          <p:spPr bwMode="auto">
            <a:xfrm>
              <a:off x="284" y="38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5" name="Rectangle 27"/>
            <p:cNvSpPr>
              <a:spLocks noChangeArrowheads="1"/>
            </p:cNvSpPr>
            <p:nvPr/>
          </p:nvSpPr>
          <p:spPr bwMode="auto">
            <a:xfrm>
              <a:off x="381" y="46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6" name="Rectangle 28"/>
            <p:cNvSpPr>
              <a:spLocks noChangeArrowheads="1"/>
            </p:cNvSpPr>
            <p:nvPr/>
          </p:nvSpPr>
          <p:spPr bwMode="auto">
            <a:xfrm>
              <a:off x="384" y="119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7" name="Rectangle 29"/>
            <p:cNvSpPr>
              <a:spLocks noChangeArrowheads="1"/>
            </p:cNvSpPr>
            <p:nvPr/>
          </p:nvSpPr>
          <p:spPr bwMode="auto">
            <a:xfrm>
              <a:off x="-272" y="45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8" name="Rectangle 30"/>
            <p:cNvSpPr>
              <a:spLocks noChangeArrowheads="1"/>
            </p:cNvSpPr>
            <p:nvPr/>
          </p:nvSpPr>
          <p:spPr bwMode="auto">
            <a:xfrm>
              <a:off x="73" y="45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79" name="Rectangle 31"/>
            <p:cNvSpPr>
              <a:spLocks noChangeArrowheads="1"/>
            </p:cNvSpPr>
            <p:nvPr/>
          </p:nvSpPr>
          <p:spPr bwMode="auto">
            <a:xfrm>
              <a:off x="-43" y="55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0" name="Rectangle 32"/>
            <p:cNvSpPr>
              <a:spLocks noChangeArrowheads="1"/>
            </p:cNvSpPr>
            <p:nvPr/>
          </p:nvSpPr>
          <p:spPr bwMode="auto">
            <a:xfrm>
              <a:off x="284" y="55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1" name="Rectangle 33"/>
            <p:cNvSpPr>
              <a:spLocks noChangeArrowheads="1"/>
            </p:cNvSpPr>
            <p:nvPr/>
          </p:nvSpPr>
          <p:spPr bwMode="auto">
            <a:xfrm>
              <a:off x="-269" y="64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2" name="Rectangle 34"/>
            <p:cNvSpPr>
              <a:spLocks noChangeArrowheads="1"/>
            </p:cNvSpPr>
            <p:nvPr/>
          </p:nvSpPr>
          <p:spPr bwMode="auto">
            <a:xfrm>
              <a:off x="76" y="64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3" name="Rectangle 35"/>
            <p:cNvSpPr>
              <a:spLocks noChangeArrowheads="1"/>
            </p:cNvSpPr>
            <p:nvPr/>
          </p:nvSpPr>
          <p:spPr bwMode="auto">
            <a:xfrm>
              <a:off x="-40" y="73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4" name="Rectangle 36"/>
            <p:cNvSpPr>
              <a:spLocks noChangeArrowheads="1"/>
            </p:cNvSpPr>
            <p:nvPr/>
          </p:nvSpPr>
          <p:spPr bwMode="auto">
            <a:xfrm>
              <a:off x="287" y="74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5" name="Rectangle 37"/>
            <p:cNvSpPr>
              <a:spLocks noChangeArrowheads="1"/>
            </p:cNvSpPr>
            <p:nvPr/>
          </p:nvSpPr>
          <p:spPr bwMode="auto">
            <a:xfrm>
              <a:off x="384" y="82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6" name="Rectangle 38"/>
            <p:cNvSpPr>
              <a:spLocks noChangeArrowheads="1"/>
            </p:cNvSpPr>
            <p:nvPr/>
          </p:nvSpPr>
          <p:spPr bwMode="auto">
            <a:xfrm>
              <a:off x="-272" y="82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7" name="Rectangle 39"/>
            <p:cNvSpPr>
              <a:spLocks noChangeArrowheads="1"/>
            </p:cNvSpPr>
            <p:nvPr/>
          </p:nvSpPr>
          <p:spPr bwMode="auto">
            <a:xfrm>
              <a:off x="73" y="82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8" name="Rectangle 40"/>
            <p:cNvSpPr>
              <a:spLocks noChangeArrowheads="1"/>
            </p:cNvSpPr>
            <p:nvPr/>
          </p:nvSpPr>
          <p:spPr bwMode="auto">
            <a:xfrm>
              <a:off x="-43" y="9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89" name="Rectangle 41"/>
            <p:cNvSpPr>
              <a:spLocks noChangeArrowheads="1"/>
            </p:cNvSpPr>
            <p:nvPr/>
          </p:nvSpPr>
          <p:spPr bwMode="auto">
            <a:xfrm>
              <a:off x="284" y="92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0" name="Rectangle 42"/>
            <p:cNvSpPr>
              <a:spLocks noChangeArrowheads="1"/>
            </p:cNvSpPr>
            <p:nvPr/>
          </p:nvSpPr>
          <p:spPr bwMode="auto">
            <a:xfrm>
              <a:off x="-269" y="101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1" name="Rectangle 43"/>
            <p:cNvSpPr>
              <a:spLocks noChangeArrowheads="1"/>
            </p:cNvSpPr>
            <p:nvPr/>
          </p:nvSpPr>
          <p:spPr bwMode="auto">
            <a:xfrm>
              <a:off x="76" y="10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2" name="Rectangle 44"/>
            <p:cNvSpPr>
              <a:spLocks noChangeArrowheads="1"/>
            </p:cNvSpPr>
            <p:nvPr/>
          </p:nvSpPr>
          <p:spPr bwMode="auto">
            <a:xfrm>
              <a:off x="-40" y="11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3" name="Rectangle 45"/>
            <p:cNvSpPr>
              <a:spLocks noChangeArrowheads="1"/>
            </p:cNvSpPr>
            <p:nvPr/>
          </p:nvSpPr>
          <p:spPr bwMode="auto">
            <a:xfrm>
              <a:off x="287" y="111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4" name="Rectangle 46"/>
            <p:cNvSpPr>
              <a:spLocks noChangeArrowheads="1"/>
            </p:cNvSpPr>
            <p:nvPr/>
          </p:nvSpPr>
          <p:spPr bwMode="auto">
            <a:xfrm>
              <a:off x="384" y="120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5" name="Rectangle 47"/>
            <p:cNvSpPr>
              <a:spLocks noChangeArrowheads="1"/>
            </p:cNvSpPr>
            <p:nvPr/>
          </p:nvSpPr>
          <p:spPr bwMode="auto">
            <a:xfrm>
              <a:off x="-272" y="11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6" name="Rectangle 48"/>
            <p:cNvSpPr>
              <a:spLocks noChangeArrowheads="1"/>
            </p:cNvSpPr>
            <p:nvPr/>
          </p:nvSpPr>
          <p:spPr bwMode="auto">
            <a:xfrm>
              <a:off x="73" y="118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7" name="Rectangle 49"/>
            <p:cNvSpPr>
              <a:spLocks noChangeArrowheads="1"/>
            </p:cNvSpPr>
            <p:nvPr/>
          </p:nvSpPr>
          <p:spPr bwMode="auto">
            <a:xfrm>
              <a:off x="-43" y="12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8" name="Rectangle 50"/>
            <p:cNvSpPr>
              <a:spLocks noChangeArrowheads="1"/>
            </p:cNvSpPr>
            <p:nvPr/>
          </p:nvSpPr>
          <p:spPr bwMode="auto">
            <a:xfrm>
              <a:off x="284" y="12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099" name="Rectangle 51"/>
            <p:cNvSpPr>
              <a:spLocks noChangeArrowheads="1"/>
            </p:cNvSpPr>
            <p:nvPr/>
          </p:nvSpPr>
          <p:spPr bwMode="auto">
            <a:xfrm>
              <a:off x="-269" y="13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0" name="Rectangle 52"/>
            <p:cNvSpPr>
              <a:spLocks noChangeArrowheads="1"/>
            </p:cNvSpPr>
            <p:nvPr/>
          </p:nvSpPr>
          <p:spPr bwMode="auto">
            <a:xfrm>
              <a:off x="76" y="137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1" name="Rectangle 53"/>
            <p:cNvSpPr>
              <a:spLocks noChangeArrowheads="1"/>
            </p:cNvSpPr>
            <p:nvPr/>
          </p:nvSpPr>
          <p:spPr bwMode="auto">
            <a:xfrm>
              <a:off x="-40" y="14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2" name="Rectangle 54"/>
            <p:cNvSpPr>
              <a:spLocks noChangeArrowheads="1"/>
            </p:cNvSpPr>
            <p:nvPr/>
          </p:nvSpPr>
          <p:spPr bwMode="auto">
            <a:xfrm>
              <a:off x="287" y="14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3" name="Rectangle 55"/>
            <p:cNvSpPr>
              <a:spLocks noChangeArrowheads="1"/>
            </p:cNvSpPr>
            <p:nvPr/>
          </p:nvSpPr>
          <p:spPr bwMode="auto">
            <a:xfrm>
              <a:off x="384" y="15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4" name="Rectangle 56"/>
            <p:cNvSpPr>
              <a:spLocks noChangeArrowheads="1"/>
            </p:cNvSpPr>
            <p:nvPr/>
          </p:nvSpPr>
          <p:spPr bwMode="auto">
            <a:xfrm>
              <a:off x="-272" y="158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5" name="Rectangle 57"/>
            <p:cNvSpPr>
              <a:spLocks noChangeArrowheads="1"/>
            </p:cNvSpPr>
            <p:nvPr/>
          </p:nvSpPr>
          <p:spPr bwMode="auto">
            <a:xfrm>
              <a:off x="73" y="15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6" name="Rectangle 58"/>
            <p:cNvSpPr>
              <a:spLocks noChangeArrowheads="1"/>
            </p:cNvSpPr>
            <p:nvPr/>
          </p:nvSpPr>
          <p:spPr bwMode="auto">
            <a:xfrm>
              <a:off x="-43" y="16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7" name="Rectangle 59"/>
            <p:cNvSpPr>
              <a:spLocks noChangeArrowheads="1"/>
            </p:cNvSpPr>
            <p:nvPr/>
          </p:nvSpPr>
          <p:spPr bwMode="auto">
            <a:xfrm>
              <a:off x="284" y="16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8" name="Rectangle 60"/>
            <p:cNvSpPr>
              <a:spLocks noChangeArrowheads="1"/>
            </p:cNvSpPr>
            <p:nvPr/>
          </p:nvSpPr>
          <p:spPr bwMode="auto">
            <a:xfrm>
              <a:off x="-269" y="177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09" name="Rectangle 61"/>
            <p:cNvSpPr>
              <a:spLocks noChangeArrowheads="1"/>
            </p:cNvSpPr>
            <p:nvPr/>
          </p:nvSpPr>
          <p:spPr bwMode="auto">
            <a:xfrm>
              <a:off x="76" y="17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0" name="Rectangle 62"/>
            <p:cNvSpPr>
              <a:spLocks noChangeArrowheads="1"/>
            </p:cNvSpPr>
            <p:nvPr/>
          </p:nvSpPr>
          <p:spPr bwMode="auto">
            <a:xfrm>
              <a:off x="-40" y="18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1" name="Rectangle 63"/>
            <p:cNvSpPr>
              <a:spLocks noChangeArrowheads="1"/>
            </p:cNvSpPr>
            <p:nvPr/>
          </p:nvSpPr>
          <p:spPr bwMode="auto">
            <a:xfrm>
              <a:off x="287" y="18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2" name="Rectangle 64"/>
            <p:cNvSpPr>
              <a:spLocks noChangeArrowheads="1"/>
            </p:cNvSpPr>
            <p:nvPr/>
          </p:nvSpPr>
          <p:spPr bwMode="auto">
            <a:xfrm>
              <a:off x="384" y="196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3" name="Rectangle 65"/>
            <p:cNvSpPr>
              <a:spLocks noChangeArrowheads="1"/>
            </p:cNvSpPr>
            <p:nvPr/>
          </p:nvSpPr>
          <p:spPr bwMode="auto">
            <a:xfrm>
              <a:off x="-272" y="19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4" name="Rectangle 66"/>
            <p:cNvSpPr>
              <a:spLocks noChangeArrowheads="1"/>
            </p:cNvSpPr>
            <p:nvPr/>
          </p:nvSpPr>
          <p:spPr bwMode="auto">
            <a:xfrm>
              <a:off x="73" y="196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5" name="Rectangle 67"/>
            <p:cNvSpPr>
              <a:spLocks noChangeArrowheads="1"/>
            </p:cNvSpPr>
            <p:nvPr/>
          </p:nvSpPr>
          <p:spPr bwMode="auto">
            <a:xfrm>
              <a:off x="-43" y="205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6" name="Rectangle 68"/>
            <p:cNvSpPr>
              <a:spLocks noChangeArrowheads="1"/>
            </p:cNvSpPr>
            <p:nvPr/>
          </p:nvSpPr>
          <p:spPr bwMode="auto">
            <a:xfrm>
              <a:off x="284" y="20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7" name="Rectangle 69"/>
            <p:cNvSpPr>
              <a:spLocks noChangeArrowheads="1"/>
            </p:cNvSpPr>
            <p:nvPr/>
          </p:nvSpPr>
          <p:spPr bwMode="auto">
            <a:xfrm>
              <a:off x="-269" y="214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8" name="Rectangle 70"/>
            <p:cNvSpPr>
              <a:spLocks noChangeArrowheads="1"/>
            </p:cNvSpPr>
            <p:nvPr/>
          </p:nvSpPr>
          <p:spPr bwMode="auto">
            <a:xfrm>
              <a:off x="76" y="21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19" name="Rectangle 71"/>
            <p:cNvSpPr>
              <a:spLocks noChangeArrowheads="1"/>
            </p:cNvSpPr>
            <p:nvPr/>
          </p:nvSpPr>
          <p:spPr bwMode="auto">
            <a:xfrm>
              <a:off x="-40" y="224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0" name="Rectangle 72"/>
            <p:cNvSpPr>
              <a:spLocks noChangeArrowheads="1"/>
            </p:cNvSpPr>
            <p:nvPr/>
          </p:nvSpPr>
          <p:spPr bwMode="auto">
            <a:xfrm>
              <a:off x="287" y="224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1" name="Rectangle 73"/>
            <p:cNvSpPr>
              <a:spLocks noChangeArrowheads="1"/>
            </p:cNvSpPr>
            <p:nvPr/>
          </p:nvSpPr>
          <p:spPr bwMode="auto">
            <a:xfrm>
              <a:off x="384" y="233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2" name="Rectangle 74"/>
            <p:cNvSpPr>
              <a:spLocks noChangeArrowheads="1"/>
            </p:cNvSpPr>
            <p:nvPr/>
          </p:nvSpPr>
          <p:spPr bwMode="auto">
            <a:xfrm>
              <a:off x="417" y="33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3" name="Rectangle 75"/>
            <p:cNvSpPr>
              <a:spLocks noChangeArrowheads="1"/>
            </p:cNvSpPr>
            <p:nvPr/>
          </p:nvSpPr>
          <p:spPr bwMode="auto">
            <a:xfrm>
              <a:off x="420" y="51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4" name="Rectangle 76"/>
            <p:cNvSpPr>
              <a:spLocks noChangeArrowheads="1"/>
            </p:cNvSpPr>
            <p:nvPr/>
          </p:nvSpPr>
          <p:spPr bwMode="auto">
            <a:xfrm>
              <a:off x="517" y="60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5" name="Rectangle 77"/>
            <p:cNvSpPr>
              <a:spLocks noChangeArrowheads="1"/>
            </p:cNvSpPr>
            <p:nvPr/>
          </p:nvSpPr>
          <p:spPr bwMode="auto">
            <a:xfrm>
              <a:off x="-294" y="232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6" name="Rectangle 78"/>
            <p:cNvSpPr>
              <a:spLocks noChangeArrowheads="1"/>
            </p:cNvSpPr>
            <p:nvPr/>
          </p:nvSpPr>
          <p:spPr bwMode="auto">
            <a:xfrm>
              <a:off x="51" y="232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7" name="Rectangle 79"/>
            <p:cNvSpPr>
              <a:spLocks noChangeArrowheads="1"/>
            </p:cNvSpPr>
            <p:nvPr/>
          </p:nvSpPr>
          <p:spPr bwMode="auto">
            <a:xfrm>
              <a:off x="-65" y="242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8" name="Rectangle 80"/>
            <p:cNvSpPr>
              <a:spLocks noChangeArrowheads="1"/>
            </p:cNvSpPr>
            <p:nvPr/>
          </p:nvSpPr>
          <p:spPr bwMode="auto">
            <a:xfrm>
              <a:off x="262" y="24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29" name="Rectangle 81"/>
            <p:cNvSpPr>
              <a:spLocks noChangeArrowheads="1"/>
            </p:cNvSpPr>
            <p:nvPr/>
          </p:nvSpPr>
          <p:spPr bwMode="auto">
            <a:xfrm>
              <a:off x="-291" y="250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0" name="Rectangle 82"/>
            <p:cNvSpPr>
              <a:spLocks noChangeArrowheads="1"/>
            </p:cNvSpPr>
            <p:nvPr/>
          </p:nvSpPr>
          <p:spPr bwMode="auto">
            <a:xfrm>
              <a:off x="54" y="2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1" name="Rectangle 83"/>
            <p:cNvSpPr>
              <a:spLocks noChangeArrowheads="1"/>
            </p:cNvSpPr>
            <p:nvPr/>
          </p:nvSpPr>
          <p:spPr bwMode="auto">
            <a:xfrm>
              <a:off x="-62" y="260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2" name="Rectangle 84"/>
            <p:cNvSpPr>
              <a:spLocks noChangeArrowheads="1"/>
            </p:cNvSpPr>
            <p:nvPr/>
          </p:nvSpPr>
          <p:spPr bwMode="auto">
            <a:xfrm>
              <a:off x="265" y="26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3" name="Rectangle 85"/>
            <p:cNvSpPr>
              <a:spLocks noChangeArrowheads="1"/>
            </p:cNvSpPr>
            <p:nvPr/>
          </p:nvSpPr>
          <p:spPr bwMode="auto">
            <a:xfrm>
              <a:off x="362" y="269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4" name="Rectangle 86"/>
            <p:cNvSpPr>
              <a:spLocks noChangeArrowheads="1"/>
            </p:cNvSpPr>
            <p:nvPr/>
          </p:nvSpPr>
          <p:spPr bwMode="auto">
            <a:xfrm>
              <a:off x="-272" y="268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5" name="Rectangle 87"/>
            <p:cNvSpPr>
              <a:spLocks noChangeArrowheads="1"/>
            </p:cNvSpPr>
            <p:nvPr/>
          </p:nvSpPr>
          <p:spPr bwMode="auto">
            <a:xfrm>
              <a:off x="73" y="26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6" name="Rectangle 88"/>
            <p:cNvSpPr>
              <a:spLocks noChangeArrowheads="1"/>
            </p:cNvSpPr>
            <p:nvPr/>
          </p:nvSpPr>
          <p:spPr bwMode="auto">
            <a:xfrm>
              <a:off x="-43" y="278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7" name="Rectangle 89"/>
            <p:cNvSpPr>
              <a:spLocks noChangeArrowheads="1"/>
            </p:cNvSpPr>
            <p:nvPr/>
          </p:nvSpPr>
          <p:spPr bwMode="auto">
            <a:xfrm>
              <a:off x="284" y="27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8" name="Rectangle 90"/>
            <p:cNvSpPr>
              <a:spLocks noChangeArrowheads="1"/>
            </p:cNvSpPr>
            <p:nvPr/>
          </p:nvSpPr>
          <p:spPr bwMode="auto">
            <a:xfrm>
              <a:off x="-269" y="287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39" name="Rectangle 91"/>
            <p:cNvSpPr>
              <a:spLocks noChangeArrowheads="1"/>
            </p:cNvSpPr>
            <p:nvPr/>
          </p:nvSpPr>
          <p:spPr bwMode="auto">
            <a:xfrm>
              <a:off x="76" y="28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0" name="Rectangle 92"/>
            <p:cNvSpPr>
              <a:spLocks noChangeArrowheads="1"/>
            </p:cNvSpPr>
            <p:nvPr/>
          </p:nvSpPr>
          <p:spPr bwMode="auto">
            <a:xfrm>
              <a:off x="-40" y="296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1" name="Rectangle 93"/>
            <p:cNvSpPr>
              <a:spLocks noChangeArrowheads="1"/>
            </p:cNvSpPr>
            <p:nvPr/>
          </p:nvSpPr>
          <p:spPr bwMode="auto">
            <a:xfrm>
              <a:off x="287" y="29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2" name="Rectangle 94"/>
            <p:cNvSpPr>
              <a:spLocks noChangeArrowheads="1"/>
            </p:cNvSpPr>
            <p:nvPr/>
          </p:nvSpPr>
          <p:spPr bwMode="auto">
            <a:xfrm>
              <a:off x="384" y="30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3" name="Rectangle 95"/>
            <p:cNvSpPr>
              <a:spLocks noChangeArrowheads="1"/>
            </p:cNvSpPr>
            <p:nvPr/>
          </p:nvSpPr>
          <p:spPr bwMode="auto">
            <a:xfrm>
              <a:off x="-272" y="30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4" name="Rectangle 96"/>
            <p:cNvSpPr>
              <a:spLocks noChangeArrowheads="1"/>
            </p:cNvSpPr>
            <p:nvPr/>
          </p:nvSpPr>
          <p:spPr bwMode="auto">
            <a:xfrm>
              <a:off x="73" y="304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5" name="Rectangle 97"/>
            <p:cNvSpPr>
              <a:spLocks noChangeArrowheads="1"/>
            </p:cNvSpPr>
            <p:nvPr/>
          </p:nvSpPr>
          <p:spPr bwMode="auto">
            <a:xfrm>
              <a:off x="-43" y="314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6" name="Rectangle 98"/>
            <p:cNvSpPr>
              <a:spLocks noChangeArrowheads="1"/>
            </p:cNvSpPr>
            <p:nvPr/>
          </p:nvSpPr>
          <p:spPr bwMode="auto">
            <a:xfrm>
              <a:off x="284" y="315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7" name="Rectangle 99"/>
            <p:cNvSpPr>
              <a:spLocks noChangeArrowheads="1"/>
            </p:cNvSpPr>
            <p:nvPr/>
          </p:nvSpPr>
          <p:spPr bwMode="auto">
            <a:xfrm>
              <a:off x="-269" y="323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8" name="Rectangle 100"/>
            <p:cNvSpPr>
              <a:spLocks noChangeArrowheads="1"/>
            </p:cNvSpPr>
            <p:nvPr/>
          </p:nvSpPr>
          <p:spPr bwMode="auto">
            <a:xfrm>
              <a:off x="76" y="323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49" name="Rectangle 101"/>
            <p:cNvSpPr>
              <a:spLocks noChangeArrowheads="1"/>
            </p:cNvSpPr>
            <p:nvPr/>
          </p:nvSpPr>
          <p:spPr bwMode="auto">
            <a:xfrm>
              <a:off x="-40" y="333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0" name="Rectangle 102"/>
            <p:cNvSpPr>
              <a:spLocks noChangeArrowheads="1"/>
            </p:cNvSpPr>
            <p:nvPr/>
          </p:nvSpPr>
          <p:spPr bwMode="auto">
            <a:xfrm>
              <a:off x="287" y="333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1" name="Rectangle 103"/>
            <p:cNvSpPr>
              <a:spLocks noChangeArrowheads="1"/>
            </p:cNvSpPr>
            <p:nvPr/>
          </p:nvSpPr>
          <p:spPr bwMode="auto">
            <a:xfrm>
              <a:off x="384" y="342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2" name="Rectangle 104"/>
            <p:cNvSpPr>
              <a:spLocks noChangeArrowheads="1"/>
            </p:cNvSpPr>
            <p:nvPr/>
          </p:nvSpPr>
          <p:spPr bwMode="auto">
            <a:xfrm>
              <a:off x="-272" y="34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3" name="Rectangle 105"/>
            <p:cNvSpPr>
              <a:spLocks noChangeArrowheads="1"/>
            </p:cNvSpPr>
            <p:nvPr/>
          </p:nvSpPr>
          <p:spPr bwMode="auto">
            <a:xfrm>
              <a:off x="73" y="341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4" name="Rectangle 106"/>
            <p:cNvSpPr>
              <a:spLocks noChangeArrowheads="1"/>
            </p:cNvSpPr>
            <p:nvPr/>
          </p:nvSpPr>
          <p:spPr bwMode="auto">
            <a:xfrm>
              <a:off x="-43" y="3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2155" name="Rectangle 107"/>
            <p:cNvSpPr>
              <a:spLocks noChangeArrowheads="1"/>
            </p:cNvSpPr>
            <p:nvPr/>
          </p:nvSpPr>
          <p:spPr bwMode="auto">
            <a:xfrm>
              <a:off x="284" y="35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lum bright="12000"/>
          </a:blip>
          <a:srcRect/>
          <a:stretch>
            <a:fillRect/>
          </a:stretch>
        </p:blipFill>
        <p:spPr bwMode="auto">
          <a:xfrm>
            <a:off x="1152525" y="0"/>
            <a:ext cx="40005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-503238" y="0"/>
            <a:ext cx="1936751" cy="5761038"/>
            <a:chOff x="-294" y="0"/>
            <a:chExt cx="1220" cy="3629"/>
          </a:xfrm>
        </p:grpSpPr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454" cy="3629"/>
            </a:xfrm>
            <a:prstGeom prst="rect">
              <a:avLst/>
            </a:prstGeom>
            <a:solidFill>
              <a:srgbClr val="1D444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-42" y="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287" y="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-275" y="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70" y="9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-46" y="1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281" y="19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-272" y="2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3" y="27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7" name="Rectangle 15"/>
            <p:cNvSpPr>
              <a:spLocks noChangeArrowheads="1"/>
            </p:cNvSpPr>
            <p:nvPr/>
          </p:nvSpPr>
          <p:spPr bwMode="auto">
            <a:xfrm>
              <a:off x="-43" y="3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8" name="Rectangle 16"/>
            <p:cNvSpPr>
              <a:spLocks noChangeArrowheads="1"/>
            </p:cNvSpPr>
            <p:nvPr/>
          </p:nvSpPr>
          <p:spPr bwMode="auto">
            <a:xfrm>
              <a:off x="284" y="38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89" name="Rectangle 17"/>
            <p:cNvSpPr>
              <a:spLocks noChangeArrowheads="1"/>
            </p:cNvSpPr>
            <p:nvPr/>
          </p:nvSpPr>
          <p:spPr bwMode="auto">
            <a:xfrm>
              <a:off x="381" y="46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0" name="Rectangle 18"/>
            <p:cNvSpPr>
              <a:spLocks noChangeArrowheads="1"/>
            </p:cNvSpPr>
            <p:nvPr/>
          </p:nvSpPr>
          <p:spPr bwMode="auto">
            <a:xfrm>
              <a:off x="384" y="119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1" name="Rectangle 19"/>
            <p:cNvSpPr>
              <a:spLocks noChangeArrowheads="1"/>
            </p:cNvSpPr>
            <p:nvPr/>
          </p:nvSpPr>
          <p:spPr bwMode="auto">
            <a:xfrm>
              <a:off x="-272" y="45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2" name="Rectangle 20"/>
            <p:cNvSpPr>
              <a:spLocks noChangeArrowheads="1"/>
            </p:cNvSpPr>
            <p:nvPr/>
          </p:nvSpPr>
          <p:spPr bwMode="auto">
            <a:xfrm>
              <a:off x="73" y="45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3" name="Rectangle 21"/>
            <p:cNvSpPr>
              <a:spLocks noChangeArrowheads="1"/>
            </p:cNvSpPr>
            <p:nvPr/>
          </p:nvSpPr>
          <p:spPr bwMode="auto">
            <a:xfrm>
              <a:off x="-43" y="55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4" name="Rectangle 22"/>
            <p:cNvSpPr>
              <a:spLocks noChangeArrowheads="1"/>
            </p:cNvSpPr>
            <p:nvPr/>
          </p:nvSpPr>
          <p:spPr bwMode="auto">
            <a:xfrm>
              <a:off x="284" y="55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5" name="Rectangle 23"/>
            <p:cNvSpPr>
              <a:spLocks noChangeArrowheads="1"/>
            </p:cNvSpPr>
            <p:nvPr/>
          </p:nvSpPr>
          <p:spPr bwMode="auto">
            <a:xfrm>
              <a:off x="-269" y="64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6" name="Rectangle 24"/>
            <p:cNvSpPr>
              <a:spLocks noChangeArrowheads="1"/>
            </p:cNvSpPr>
            <p:nvPr/>
          </p:nvSpPr>
          <p:spPr bwMode="auto">
            <a:xfrm>
              <a:off x="76" y="64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7" name="Rectangle 25"/>
            <p:cNvSpPr>
              <a:spLocks noChangeArrowheads="1"/>
            </p:cNvSpPr>
            <p:nvPr/>
          </p:nvSpPr>
          <p:spPr bwMode="auto">
            <a:xfrm>
              <a:off x="-40" y="73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8" name="Rectangle 26"/>
            <p:cNvSpPr>
              <a:spLocks noChangeArrowheads="1"/>
            </p:cNvSpPr>
            <p:nvPr/>
          </p:nvSpPr>
          <p:spPr bwMode="auto">
            <a:xfrm>
              <a:off x="287" y="74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099" name="Rectangle 27"/>
            <p:cNvSpPr>
              <a:spLocks noChangeArrowheads="1"/>
            </p:cNvSpPr>
            <p:nvPr/>
          </p:nvSpPr>
          <p:spPr bwMode="auto">
            <a:xfrm>
              <a:off x="384" y="82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0" name="Rectangle 28"/>
            <p:cNvSpPr>
              <a:spLocks noChangeArrowheads="1"/>
            </p:cNvSpPr>
            <p:nvPr/>
          </p:nvSpPr>
          <p:spPr bwMode="auto">
            <a:xfrm>
              <a:off x="-272" y="82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1" name="Rectangle 29"/>
            <p:cNvSpPr>
              <a:spLocks noChangeArrowheads="1"/>
            </p:cNvSpPr>
            <p:nvPr/>
          </p:nvSpPr>
          <p:spPr bwMode="auto">
            <a:xfrm>
              <a:off x="73" y="82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2" name="Rectangle 30"/>
            <p:cNvSpPr>
              <a:spLocks noChangeArrowheads="1"/>
            </p:cNvSpPr>
            <p:nvPr/>
          </p:nvSpPr>
          <p:spPr bwMode="auto">
            <a:xfrm>
              <a:off x="-43" y="9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3" name="Rectangle 31"/>
            <p:cNvSpPr>
              <a:spLocks noChangeArrowheads="1"/>
            </p:cNvSpPr>
            <p:nvPr/>
          </p:nvSpPr>
          <p:spPr bwMode="auto">
            <a:xfrm>
              <a:off x="284" y="92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4" name="Rectangle 32"/>
            <p:cNvSpPr>
              <a:spLocks noChangeArrowheads="1"/>
            </p:cNvSpPr>
            <p:nvPr/>
          </p:nvSpPr>
          <p:spPr bwMode="auto">
            <a:xfrm>
              <a:off x="-269" y="101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5" name="Rectangle 33"/>
            <p:cNvSpPr>
              <a:spLocks noChangeArrowheads="1"/>
            </p:cNvSpPr>
            <p:nvPr/>
          </p:nvSpPr>
          <p:spPr bwMode="auto">
            <a:xfrm>
              <a:off x="76" y="10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6" name="Rectangle 34"/>
            <p:cNvSpPr>
              <a:spLocks noChangeArrowheads="1"/>
            </p:cNvSpPr>
            <p:nvPr/>
          </p:nvSpPr>
          <p:spPr bwMode="auto">
            <a:xfrm>
              <a:off x="-40" y="11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7" name="Rectangle 35"/>
            <p:cNvSpPr>
              <a:spLocks noChangeArrowheads="1"/>
            </p:cNvSpPr>
            <p:nvPr/>
          </p:nvSpPr>
          <p:spPr bwMode="auto">
            <a:xfrm>
              <a:off x="287" y="111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8" name="Rectangle 36"/>
            <p:cNvSpPr>
              <a:spLocks noChangeArrowheads="1"/>
            </p:cNvSpPr>
            <p:nvPr/>
          </p:nvSpPr>
          <p:spPr bwMode="auto">
            <a:xfrm>
              <a:off x="384" y="120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09" name="Rectangle 37"/>
            <p:cNvSpPr>
              <a:spLocks noChangeArrowheads="1"/>
            </p:cNvSpPr>
            <p:nvPr/>
          </p:nvSpPr>
          <p:spPr bwMode="auto">
            <a:xfrm>
              <a:off x="-272" y="11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0" name="Rectangle 38"/>
            <p:cNvSpPr>
              <a:spLocks noChangeArrowheads="1"/>
            </p:cNvSpPr>
            <p:nvPr/>
          </p:nvSpPr>
          <p:spPr bwMode="auto">
            <a:xfrm>
              <a:off x="73" y="118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1" name="Rectangle 39"/>
            <p:cNvSpPr>
              <a:spLocks noChangeArrowheads="1"/>
            </p:cNvSpPr>
            <p:nvPr/>
          </p:nvSpPr>
          <p:spPr bwMode="auto">
            <a:xfrm>
              <a:off x="-43" y="12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2" name="Rectangle 40"/>
            <p:cNvSpPr>
              <a:spLocks noChangeArrowheads="1"/>
            </p:cNvSpPr>
            <p:nvPr/>
          </p:nvSpPr>
          <p:spPr bwMode="auto">
            <a:xfrm>
              <a:off x="284" y="12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3" name="Rectangle 41"/>
            <p:cNvSpPr>
              <a:spLocks noChangeArrowheads="1"/>
            </p:cNvSpPr>
            <p:nvPr/>
          </p:nvSpPr>
          <p:spPr bwMode="auto">
            <a:xfrm>
              <a:off x="-269" y="13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4" name="Rectangle 42"/>
            <p:cNvSpPr>
              <a:spLocks noChangeArrowheads="1"/>
            </p:cNvSpPr>
            <p:nvPr/>
          </p:nvSpPr>
          <p:spPr bwMode="auto">
            <a:xfrm>
              <a:off x="76" y="137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5" name="Rectangle 43"/>
            <p:cNvSpPr>
              <a:spLocks noChangeArrowheads="1"/>
            </p:cNvSpPr>
            <p:nvPr/>
          </p:nvSpPr>
          <p:spPr bwMode="auto">
            <a:xfrm>
              <a:off x="-40" y="14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6" name="Rectangle 44"/>
            <p:cNvSpPr>
              <a:spLocks noChangeArrowheads="1"/>
            </p:cNvSpPr>
            <p:nvPr/>
          </p:nvSpPr>
          <p:spPr bwMode="auto">
            <a:xfrm>
              <a:off x="287" y="14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7" name="Rectangle 45"/>
            <p:cNvSpPr>
              <a:spLocks noChangeArrowheads="1"/>
            </p:cNvSpPr>
            <p:nvPr/>
          </p:nvSpPr>
          <p:spPr bwMode="auto">
            <a:xfrm>
              <a:off x="384" y="15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8" name="Rectangle 46"/>
            <p:cNvSpPr>
              <a:spLocks noChangeArrowheads="1"/>
            </p:cNvSpPr>
            <p:nvPr/>
          </p:nvSpPr>
          <p:spPr bwMode="auto">
            <a:xfrm>
              <a:off x="-272" y="158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19" name="Rectangle 47"/>
            <p:cNvSpPr>
              <a:spLocks noChangeArrowheads="1"/>
            </p:cNvSpPr>
            <p:nvPr/>
          </p:nvSpPr>
          <p:spPr bwMode="auto">
            <a:xfrm>
              <a:off x="73" y="15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0" name="Rectangle 48"/>
            <p:cNvSpPr>
              <a:spLocks noChangeArrowheads="1"/>
            </p:cNvSpPr>
            <p:nvPr/>
          </p:nvSpPr>
          <p:spPr bwMode="auto">
            <a:xfrm>
              <a:off x="-43" y="16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1" name="Rectangle 49"/>
            <p:cNvSpPr>
              <a:spLocks noChangeArrowheads="1"/>
            </p:cNvSpPr>
            <p:nvPr/>
          </p:nvSpPr>
          <p:spPr bwMode="auto">
            <a:xfrm>
              <a:off x="284" y="16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2" name="Rectangle 50"/>
            <p:cNvSpPr>
              <a:spLocks noChangeArrowheads="1"/>
            </p:cNvSpPr>
            <p:nvPr/>
          </p:nvSpPr>
          <p:spPr bwMode="auto">
            <a:xfrm>
              <a:off x="-269" y="177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3" name="Rectangle 51"/>
            <p:cNvSpPr>
              <a:spLocks noChangeArrowheads="1"/>
            </p:cNvSpPr>
            <p:nvPr/>
          </p:nvSpPr>
          <p:spPr bwMode="auto">
            <a:xfrm>
              <a:off x="76" y="17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4" name="Rectangle 52"/>
            <p:cNvSpPr>
              <a:spLocks noChangeArrowheads="1"/>
            </p:cNvSpPr>
            <p:nvPr/>
          </p:nvSpPr>
          <p:spPr bwMode="auto">
            <a:xfrm>
              <a:off x="-40" y="18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5" name="Rectangle 53"/>
            <p:cNvSpPr>
              <a:spLocks noChangeArrowheads="1"/>
            </p:cNvSpPr>
            <p:nvPr/>
          </p:nvSpPr>
          <p:spPr bwMode="auto">
            <a:xfrm>
              <a:off x="287" y="18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6" name="Rectangle 54"/>
            <p:cNvSpPr>
              <a:spLocks noChangeArrowheads="1"/>
            </p:cNvSpPr>
            <p:nvPr/>
          </p:nvSpPr>
          <p:spPr bwMode="auto">
            <a:xfrm>
              <a:off x="384" y="196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7" name="Rectangle 55"/>
            <p:cNvSpPr>
              <a:spLocks noChangeArrowheads="1"/>
            </p:cNvSpPr>
            <p:nvPr/>
          </p:nvSpPr>
          <p:spPr bwMode="auto">
            <a:xfrm>
              <a:off x="-272" y="19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8" name="Rectangle 56"/>
            <p:cNvSpPr>
              <a:spLocks noChangeArrowheads="1"/>
            </p:cNvSpPr>
            <p:nvPr/>
          </p:nvSpPr>
          <p:spPr bwMode="auto">
            <a:xfrm>
              <a:off x="73" y="196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29" name="Rectangle 57"/>
            <p:cNvSpPr>
              <a:spLocks noChangeArrowheads="1"/>
            </p:cNvSpPr>
            <p:nvPr/>
          </p:nvSpPr>
          <p:spPr bwMode="auto">
            <a:xfrm>
              <a:off x="-43" y="205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0" name="Rectangle 58"/>
            <p:cNvSpPr>
              <a:spLocks noChangeArrowheads="1"/>
            </p:cNvSpPr>
            <p:nvPr/>
          </p:nvSpPr>
          <p:spPr bwMode="auto">
            <a:xfrm>
              <a:off x="284" y="20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1" name="Rectangle 59"/>
            <p:cNvSpPr>
              <a:spLocks noChangeArrowheads="1"/>
            </p:cNvSpPr>
            <p:nvPr/>
          </p:nvSpPr>
          <p:spPr bwMode="auto">
            <a:xfrm>
              <a:off x="-269" y="214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2" name="Rectangle 60"/>
            <p:cNvSpPr>
              <a:spLocks noChangeArrowheads="1"/>
            </p:cNvSpPr>
            <p:nvPr/>
          </p:nvSpPr>
          <p:spPr bwMode="auto">
            <a:xfrm>
              <a:off x="76" y="21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3" name="Rectangle 61"/>
            <p:cNvSpPr>
              <a:spLocks noChangeArrowheads="1"/>
            </p:cNvSpPr>
            <p:nvPr/>
          </p:nvSpPr>
          <p:spPr bwMode="auto">
            <a:xfrm>
              <a:off x="-40" y="224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4" name="Rectangle 62"/>
            <p:cNvSpPr>
              <a:spLocks noChangeArrowheads="1"/>
            </p:cNvSpPr>
            <p:nvPr/>
          </p:nvSpPr>
          <p:spPr bwMode="auto">
            <a:xfrm>
              <a:off x="287" y="224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5" name="Rectangle 63"/>
            <p:cNvSpPr>
              <a:spLocks noChangeArrowheads="1"/>
            </p:cNvSpPr>
            <p:nvPr/>
          </p:nvSpPr>
          <p:spPr bwMode="auto">
            <a:xfrm>
              <a:off x="384" y="233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6" name="Rectangle 64"/>
            <p:cNvSpPr>
              <a:spLocks noChangeArrowheads="1"/>
            </p:cNvSpPr>
            <p:nvPr/>
          </p:nvSpPr>
          <p:spPr bwMode="auto">
            <a:xfrm>
              <a:off x="417" y="33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7" name="Rectangle 65"/>
            <p:cNvSpPr>
              <a:spLocks noChangeArrowheads="1"/>
            </p:cNvSpPr>
            <p:nvPr/>
          </p:nvSpPr>
          <p:spPr bwMode="auto">
            <a:xfrm>
              <a:off x="420" y="51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8" name="Rectangle 66"/>
            <p:cNvSpPr>
              <a:spLocks noChangeArrowheads="1"/>
            </p:cNvSpPr>
            <p:nvPr/>
          </p:nvSpPr>
          <p:spPr bwMode="auto">
            <a:xfrm>
              <a:off x="517" y="60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39" name="Rectangle 67"/>
            <p:cNvSpPr>
              <a:spLocks noChangeArrowheads="1"/>
            </p:cNvSpPr>
            <p:nvPr/>
          </p:nvSpPr>
          <p:spPr bwMode="auto">
            <a:xfrm>
              <a:off x="-294" y="232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0" name="Rectangle 68"/>
            <p:cNvSpPr>
              <a:spLocks noChangeArrowheads="1"/>
            </p:cNvSpPr>
            <p:nvPr/>
          </p:nvSpPr>
          <p:spPr bwMode="auto">
            <a:xfrm>
              <a:off x="51" y="232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1" name="Rectangle 69"/>
            <p:cNvSpPr>
              <a:spLocks noChangeArrowheads="1"/>
            </p:cNvSpPr>
            <p:nvPr/>
          </p:nvSpPr>
          <p:spPr bwMode="auto">
            <a:xfrm>
              <a:off x="-65" y="242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2" name="Rectangle 70"/>
            <p:cNvSpPr>
              <a:spLocks noChangeArrowheads="1"/>
            </p:cNvSpPr>
            <p:nvPr/>
          </p:nvSpPr>
          <p:spPr bwMode="auto">
            <a:xfrm>
              <a:off x="262" y="24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3" name="Rectangle 71"/>
            <p:cNvSpPr>
              <a:spLocks noChangeArrowheads="1"/>
            </p:cNvSpPr>
            <p:nvPr/>
          </p:nvSpPr>
          <p:spPr bwMode="auto">
            <a:xfrm>
              <a:off x="-291" y="250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4" name="Rectangle 72"/>
            <p:cNvSpPr>
              <a:spLocks noChangeArrowheads="1"/>
            </p:cNvSpPr>
            <p:nvPr/>
          </p:nvSpPr>
          <p:spPr bwMode="auto">
            <a:xfrm>
              <a:off x="54" y="2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5" name="Rectangle 73"/>
            <p:cNvSpPr>
              <a:spLocks noChangeArrowheads="1"/>
            </p:cNvSpPr>
            <p:nvPr/>
          </p:nvSpPr>
          <p:spPr bwMode="auto">
            <a:xfrm>
              <a:off x="-62" y="260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6" name="Rectangle 74"/>
            <p:cNvSpPr>
              <a:spLocks noChangeArrowheads="1"/>
            </p:cNvSpPr>
            <p:nvPr/>
          </p:nvSpPr>
          <p:spPr bwMode="auto">
            <a:xfrm>
              <a:off x="265" y="26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7" name="Rectangle 75"/>
            <p:cNvSpPr>
              <a:spLocks noChangeArrowheads="1"/>
            </p:cNvSpPr>
            <p:nvPr/>
          </p:nvSpPr>
          <p:spPr bwMode="auto">
            <a:xfrm>
              <a:off x="362" y="269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8" name="Rectangle 76"/>
            <p:cNvSpPr>
              <a:spLocks noChangeArrowheads="1"/>
            </p:cNvSpPr>
            <p:nvPr/>
          </p:nvSpPr>
          <p:spPr bwMode="auto">
            <a:xfrm>
              <a:off x="-272" y="268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49" name="Rectangle 77"/>
            <p:cNvSpPr>
              <a:spLocks noChangeArrowheads="1"/>
            </p:cNvSpPr>
            <p:nvPr/>
          </p:nvSpPr>
          <p:spPr bwMode="auto">
            <a:xfrm>
              <a:off x="73" y="26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0" name="Rectangle 78"/>
            <p:cNvSpPr>
              <a:spLocks noChangeArrowheads="1"/>
            </p:cNvSpPr>
            <p:nvPr/>
          </p:nvSpPr>
          <p:spPr bwMode="auto">
            <a:xfrm>
              <a:off x="-43" y="278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1" name="Rectangle 79"/>
            <p:cNvSpPr>
              <a:spLocks noChangeArrowheads="1"/>
            </p:cNvSpPr>
            <p:nvPr/>
          </p:nvSpPr>
          <p:spPr bwMode="auto">
            <a:xfrm>
              <a:off x="284" y="27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2" name="Rectangle 80"/>
            <p:cNvSpPr>
              <a:spLocks noChangeArrowheads="1"/>
            </p:cNvSpPr>
            <p:nvPr/>
          </p:nvSpPr>
          <p:spPr bwMode="auto">
            <a:xfrm>
              <a:off x="-269" y="287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3" name="Rectangle 81"/>
            <p:cNvSpPr>
              <a:spLocks noChangeArrowheads="1"/>
            </p:cNvSpPr>
            <p:nvPr/>
          </p:nvSpPr>
          <p:spPr bwMode="auto">
            <a:xfrm>
              <a:off x="76" y="28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4" name="Rectangle 82"/>
            <p:cNvSpPr>
              <a:spLocks noChangeArrowheads="1"/>
            </p:cNvSpPr>
            <p:nvPr/>
          </p:nvSpPr>
          <p:spPr bwMode="auto">
            <a:xfrm>
              <a:off x="-40" y="296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5" name="Rectangle 83"/>
            <p:cNvSpPr>
              <a:spLocks noChangeArrowheads="1"/>
            </p:cNvSpPr>
            <p:nvPr/>
          </p:nvSpPr>
          <p:spPr bwMode="auto">
            <a:xfrm>
              <a:off x="287" y="29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6" name="Rectangle 84"/>
            <p:cNvSpPr>
              <a:spLocks noChangeArrowheads="1"/>
            </p:cNvSpPr>
            <p:nvPr/>
          </p:nvSpPr>
          <p:spPr bwMode="auto">
            <a:xfrm>
              <a:off x="384" y="30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7" name="Rectangle 85"/>
            <p:cNvSpPr>
              <a:spLocks noChangeArrowheads="1"/>
            </p:cNvSpPr>
            <p:nvPr/>
          </p:nvSpPr>
          <p:spPr bwMode="auto">
            <a:xfrm>
              <a:off x="-272" y="30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8" name="Rectangle 86"/>
            <p:cNvSpPr>
              <a:spLocks noChangeArrowheads="1"/>
            </p:cNvSpPr>
            <p:nvPr/>
          </p:nvSpPr>
          <p:spPr bwMode="auto">
            <a:xfrm>
              <a:off x="73" y="304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59" name="Rectangle 87"/>
            <p:cNvSpPr>
              <a:spLocks noChangeArrowheads="1"/>
            </p:cNvSpPr>
            <p:nvPr/>
          </p:nvSpPr>
          <p:spPr bwMode="auto">
            <a:xfrm>
              <a:off x="-43" y="314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0" name="Rectangle 88"/>
            <p:cNvSpPr>
              <a:spLocks noChangeArrowheads="1"/>
            </p:cNvSpPr>
            <p:nvPr/>
          </p:nvSpPr>
          <p:spPr bwMode="auto">
            <a:xfrm>
              <a:off x="284" y="315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1" name="Rectangle 89"/>
            <p:cNvSpPr>
              <a:spLocks noChangeArrowheads="1"/>
            </p:cNvSpPr>
            <p:nvPr/>
          </p:nvSpPr>
          <p:spPr bwMode="auto">
            <a:xfrm>
              <a:off x="-269" y="323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2" name="Rectangle 90"/>
            <p:cNvSpPr>
              <a:spLocks noChangeArrowheads="1"/>
            </p:cNvSpPr>
            <p:nvPr/>
          </p:nvSpPr>
          <p:spPr bwMode="auto">
            <a:xfrm>
              <a:off x="76" y="323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3" name="Rectangle 91"/>
            <p:cNvSpPr>
              <a:spLocks noChangeArrowheads="1"/>
            </p:cNvSpPr>
            <p:nvPr/>
          </p:nvSpPr>
          <p:spPr bwMode="auto">
            <a:xfrm>
              <a:off x="-40" y="333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4" name="Rectangle 92"/>
            <p:cNvSpPr>
              <a:spLocks noChangeArrowheads="1"/>
            </p:cNvSpPr>
            <p:nvPr/>
          </p:nvSpPr>
          <p:spPr bwMode="auto">
            <a:xfrm>
              <a:off x="287" y="333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5" name="Rectangle 93"/>
            <p:cNvSpPr>
              <a:spLocks noChangeArrowheads="1"/>
            </p:cNvSpPr>
            <p:nvPr/>
          </p:nvSpPr>
          <p:spPr bwMode="auto">
            <a:xfrm>
              <a:off x="384" y="342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6" name="Rectangle 94"/>
            <p:cNvSpPr>
              <a:spLocks noChangeArrowheads="1"/>
            </p:cNvSpPr>
            <p:nvPr/>
          </p:nvSpPr>
          <p:spPr bwMode="auto">
            <a:xfrm>
              <a:off x="-272" y="34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7" name="Rectangle 95"/>
            <p:cNvSpPr>
              <a:spLocks noChangeArrowheads="1"/>
            </p:cNvSpPr>
            <p:nvPr/>
          </p:nvSpPr>
          <p:spPr bwMode="auto">
            <a:xfrm>
              <a:off x="73" y="341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8" name="Rectangle 96"/>
            <p:cNvSpPr>
              <a:spLocks noChangeArrowheads="1"/>
            </p:cNvSpPr>
            <p:nvPr/>
          </p:nvSpPr>
          <p:spPr bwMode="auto">
            <a:xfrm>
              <a:off x="-43" y="3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69" name="Rectangle 97"/>
            <p:cNvSpPr>
              <a:spLocks noChangeArrowheads="1"/>
            </p:cNvSpPr>
            <p:nvPr/>
          </p:nvSpPr>
          <p:spPr bwMode="auto">
            <a:xfrm>
              <a:off x="284" y="35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</p:grpSp>
      <p:grpSp>
        <p:nvGrpSpPr>
          <p:cNvPr id="3170" name="Group 98"/>
          <p:cNvGrpSpPr>
            <a:grpSpLocks/>
          </p:cNvGrpSpPr>
          <p:nvPr/>
        </p:nvGrpSpPr>
        <p:grpSpPr bwMode="auto">
          <a:xfrm>
            <a:off x="2881313" y="1008063"/>
            <a:ext cx="1181100" cy="247650"/>
            <a:chOff x="2447" y="1724"/>
            <a:chExt cx="744" cy="156"/>
          </a:xfrm>
        </p:grpSpPr>
        <p:sp>
          <p:nvSpPr>
            <p:cNvPr id="3171" name="Text Box 99"/>
            <p:cNvSpPr txBox="1">
              <a:spLocks noChangeArrowheads="1"/>
            </p:cNvSpPr>
            <p:nvPr/>
          </p:nvSpPr>
          <p:spPr bwMode="auto">
            <a:xfrm rot="-816816">
              <a:off x="2586" y="1724"/>
              <a:ext cx="605" cy="15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1000" b="1">
                  <a:solidFill>
                    <a:srgbClr val="062542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3172" name="Freeform 100"/>
            <p:cNvSpPr>
              <a:spLocks/>
            </p:cNvSpPr>
            <p:nvPr/>
          </p:nvSpPr>
          <p:spPr bwMode="auto">
            <a:xfrm>
              <a:off x="2447" y="1766"/>
              <a:ext cx="166" cy="91"/>
            </a:xfrm>
            <a:custGeom>
              <a:avLst/>
              <a:gdLst/>
              <a:ahLst/>
              <a:cxnLst>
                <a:cxn ang="0">
                  <a:pos x="257" y="60"/>
                </a:cxn>
                <a:cxn ang="0">
                  <a:pos x="30" y="196"/>
                </a:cxn>
                <a:cxn ang="0">
                  <a:pos x="75" y="15"/>
                </a:cxn>
                <a:cxn ang="0">
                  <a:pos x="257" y="106"/>
                </a:cxn>
              </a:cxnLst>
              <a:rect l="0" t="0" r="r" b="b"/>
              <a:pathLst>
                <a:path w="257" h="203">
                  <a:moveTo>
                    <a:pt x="257" y="60"/>
                  </a:moveTo>
                  <a:cubicBezTo>
                    <a:pt x="158" y="131"/>
                    <a:pt x="60" y="203"/>
                    <a:pt x="30" y="196"/>
                  </a:cubicBezTo>
                  <a:cubicBezTo>
                    <a:pt x="0" y="189"/>
                    <a:pt x="37" y="30"/>
                    <a:pt x="75" y="15"/>
                  </a:cubicBezTo>
                  <a:cubicBezTo>
                    <a:pt x="113" y="0"/>
                    <a:pt x="185" y="53"/>
                    <a:pt x="257" y="106"/>
                  </a:cubicBezTo>
                </a:path>
              </a:pathLst>
            </a:custGeom>
            <a:noFill/>
            <a:ln w="9525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3173" name="Rectangle 101"/>
          <p:cNvSpPr>
            <a:spLocks noChangeArrowheads="1"/>
          </p:cNvSpPr>
          <p:nvPr/>
        </p:nvSpPr>
        <p:spPr bwMode="auto">
          <a:xfrm>
            <a:off x="3384550" y="4248150"/>
            <a:ext cx="19192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s-ES" sz="1000" b="1">
                <a:solidFill>
                  <a:srgbClr val="224568"/>
                </a:solidFill>
                <a:latin typeface="Arial Unicode MS" charset="0"/>
              </a:rPr>
              <a:t>Cod. </a:t>
            </a: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JG 2588_12</a:t>
            </a:r>
            <a:br>
              <a:rPr lang="es-ES" sz="1000">
                <a:solidFill>
                  <a:srgbClr val="224568"/>
                </a:solidFill>
                <a:latin typeface="Arial Unicode MS" charset="0"/>
              </a:rPr>
            </a:b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Juego completo de pulsera, collar, anillo y pendientes en magenta y plata.</a:t>
            </a:r>
          </a:p>
          <a:p>
            <a:r>
              <a:rPr lang="es-ES" sz="1000">
                <a:solidFill>
                  <a:srgbClr val="224568"/>
                </a:solidFill>
                <a:latin typeface="Arial Unicode MS" charset="0"/>
              </a:rPr>
              <a:t>Bs. 250,00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863" y="360363"/>
            <a:ext cx="3608387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-503238" y="0"/>
            <a:ext cx="1936751" cy="5761038"/>
            <a:chOff x="-294" y="0"/>
            <a:chExt cx="1220" cy="3629"/>
          </a:xfrm>
        </p:grpSpPr>
        <p:sp>
          <p:nvSpPr>
            <p:cNvPr id="410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454" cy="3629"/>
            </a:xfrm>
            <a:prstGeom prst="rect">
              <a:avLst/>
            </a:prstGeom>
            <a:solidFill>
              <a:srgbClr val="1D444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4104" name="Rectangle 8"/>
            <p:cNvSpPr>
              <a:spLocks noChangeArrowheads="1"/>
            </p:cNvSpPr>
            <p:nvPr/>
          </p:nvSpPr>
          <p:spPr bwMode="auto">
            <a:xfrm>
              <a:off x="-42" y="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05" name="Rectangle 9"/>
            <p:cNvSpPr>
              <a:spLocks noChangeArrowheads="1"/>
            </p:cNvSpPr>
            <p:nvPr/>
          </p:nvSpPr>
          <p:spPr bwMode="auto">
            <a:xfrm>
              <a:off x="287" y="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06" name="Rectangle 10"/>
            <p:cNvSpPr>
              <a:spLocks noChangeArrowheads="1"/>
            </p:cNvSpPr>
            <p:nvPr/>
          </p:nvSpPr>
          <p:spPr bwMode="auto">
            <a:xfrm>
              <a:off x="-275" y="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07" name="Rectangle 11"/>
            <p:cNvSpPr>
              <a:spLocks noChangeArrowheads="1"/>
            </p:cNvSpPr>
            <p:nvPr/>
          </p:nvSpPr>
          <p:spPr bwMode="auto">
            <a:xfrm>
              <a:off x="70" y="9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08" name="Rectangle 12"/>
            <p:cNvSpPr>
              <a:spLocks noChangeArrowheads="1"/>
            </p:cNvSpPr>
            <p:nvPr/>
          </p:nvSpPr>
          <p:spPr bwMode="auto">
            <a:xfrm>
              <a:off x="-46" y="1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09" name="Rectangle 13"/>
            <p:cNvSpPr>
              <a:spLocks noChangeArrowheads="1"/>
            </p:cNvSpPr>
            <p:nvPr/>
          </p:nvSpPr>
          <p:spPr bwMode="auto">
            <a:xfrm>
              <a:off x="281" y="19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0" name="Rectangle 14"/>
            <p:cNvSpPr>
              <a:spLocks noChangeArrowheads="1"/>
            </p:cNvSpPr>
            <p:nvPr/>
          </p:nvSpPr>
          <p:spPr bwMode="auto">
            <a:xfrm>
              <a:off x="-272" y="2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1" name="Rectangle 15"/>
            <p:cNvSpPr>
              <a:spLocks noChangeArrowheads="1"/>
            </p:cNvSpPr>
            <p:nvPr/>
          </p:nvSpPr>
          <p:spPr bwMode="auto">
            <a:xfrm>
              <a:off x="73" y="27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2" name="Rectangle 16"/>
            <p:cNvSpPr>
              <a:spLocks noChangeArrowheads="1"/>
            </p:cNvSpPr>
            <p:nvPr/>
          </p:nvSpPr>
          <p:spPr bwMode="auto">
            <a:xfrm>
              <a:off x="-43" y="3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3" name="Rectangle 17"/>
            <p:cNvSpPr>
              <a:spLocks noChangeArrowheads="1"/>
            </p:cNvSpPr>
            <p:nvPr/>
          </p:nvSpPr>
          <p:spPr bwMode="auto">
            <a:xfrm>
              <a:off x="284" y="38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4" name="Rectangle 18"/>
            <p:cNvSpPr>
              <a:spLocks noChangeArrowheads="1"/>
            </p:cNvSpPr>
            <p:nvPr/>
          </p:nvSpPr>
          <p:spPr bwMode="auto">
            <a:xfrm>
              <a:off x="381" y="46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5" name="Rectangle 19"/>
            <p:cNvSpPr>
              <a:spLocks noChangeArrowheads="1"/>
            </p:cNvSpPr>
            <p:nvPr/>
          </p:nvSpPr>
          <p:spPr bwMode="auto">
            <a:xfrm>
              <a:off x="384" y="119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6" name="Rectangle 20"/>
            <p:cNvSpPr>
              <a:spLocks noChangeArrowheads="1"/>
            </p:cNvSpPr>
            <p:nvPr/>
          </p:nvSpPr>
          <p:spPr bwMode="auto">
            <a:xfrm>
              <a:off x="-272" y="45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7" name="Rectangle 21"/>
            <p:cNvSpPr>
              <a:spLocks noChangeArrowheads="1"/>
            </p:cNvSpPr>
            <p:nvPr/>
          </p:nvSpPr>
          <p:spPr bwMode="auto">
            <a:xfrm>
              <a:off x="73" y="45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8" name="Rectangle 22"/>
            <p:cNvSpPr>
              <a:spLocks noChangeArrowheads="1"/>
            </p:cNvSpPr>
            <p:nvPr/>
          </p:nvSpPr>
          <p:spPr bwMode="auto">
            <a:xfrm>
              <a:off x="-43" y="55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19" name="Rectangle 23"/>
            <p:cNvSpPr>
              <a:spLocks noChangeArrowheads="1"/>
            </p:cNvSpPr>
            <p:nvPr/>
          </p:nvSpPr>
          <p:spPr bwMode="auto">
            <a:xfrm>
              <a:off x="284" y="55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0" name="Rectangle 24"/>
            <p:cNvSpPr>
              <a:spLocks noChangeArrowheads="1"/>
            </p:cNvSpPr>
            <p:nvPr/>
          </p:nvSpPr>
          <p:spPr bwMode="auto">
            <a:xfrm>
              <a:off x="-269" y="64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1" name="Rectangle 25"/>
            <p:cNvSpPr>
              <a:spLocks noChangeArrowheads="1"/>
            </p:cNvSpPr>
            <p:nvPr/>
          </p:nvSpPr>
          <p:spPr bwMode="auto">
            <a:xfrm>
              <a:off x="76" y="64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2" name="Rectangle 26"/>
            <p:cNvSpPr>
              <a:spLocks noChangeArrowheads="1"/>
            </p:cNvSpPr>
            <p:nvPr/>
          </p:nvSpPr>
          <p:spPr bwMode="auto">
            <a:xfrm>
              <a:off x="-40" y="73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3" name="Rectangle 27"/>
            <p:cNvSpPr>
              <a:spLocks noChangeArrowheads="1"/>
            </p:cNvSpPr>
            <p:nvPr/>
          </p:nvSpPr>
          <p:spPr bwMode="auto">
            <a:xfrm>
              <a:off x="287" y="74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4" name="Rectangle 28"/>
            <p:cNvSpPr>
              <a:spLocks noChangeArrowheads="1"/>
            </p:cNvSpPr>
            <p:nvPr/>
          </p:nvSpPr>
          <p:spPr bwMode="auto">
            <a:xfrm>
              <a:off x="384" y="82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5" name="Rectangle 29"/>
            <p:cNvSpPr>
              <a:spLocks noChangeArrowheads="1"/>
            </p:cNvSpPr>
            <p:nvPr/>
          </p:nvSpPr>
          <p:spPr bwMode="auto">
            <a:xfrm>
              <a:off x="-272" y="82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6" name="Rectangle 30"/>
            <p:cNvSpPr>
              <a:spLocks noChangeArrowheads="1"/>
            </p:cNvSpPr>
            <p:nvPr/>
          </p:nvSpPr>
          <p:spPr bwMode="auto">
            <a:xfrm>
              <a:off x="73" y="82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7" name="Rectangle 31"/>
            <p:cNvSpPr>
              <a:spLocks noChangeArrowheads="1"/>
            </p:cNvSpPr>
            <p:nvPr/>
          </p:nvSpPr>
          <p:spPr bwMode="auto">
            <a:xfrm>
              <a:off x="-43" y="9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8" name="Rectangle 32"/>
            <p:cNvSpPr>
              <a:spLocks noChangeArrowheads="1"/>
            </p:cNvSpPr>
            <p:nvPr/>
          </p:nvSpPr>
          <p:spPr bwMode="auto">
            <a:xfrm>
              <a:off x="284" y="92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29" name="Rectangle 33"/>
            <p:cNvSpPr>
              <a:spLocks noChangeArrowheads="1"/>
            </p:cNvSpPr>
            <p:nvPr/>
          </p:nvSpPr>
          <p:spPr bwMode="auto">
            <a:xfrm>
              <a:off x="-269" y="101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0" name="Rectangle 34"/>
            <p:cNvSpPr>
              <a:spLocks noChangeArrowheads="1"/>
            </p:cNvSpPr>
            <p:nvPr/>
          </p:nvSpPr>
          <p:spPr bwMode="auto">
            <a:xfrm>
              <a:off x="76" y="10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1" name="Rectangle 35"/>
            <p:cNvSpPr>
              <a:spLocks noChangeArrowheads="1"/>
            </p:cNvSpPr>
            <p:nvPr/>
          </p:nvSpPr>
          <p:spPr bwMode="auto">
            <a:xfrm>
              <a:off x="-40" y="11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2" name="Rectangle 36"/>
            <p:cNvSpPr>
              <a:spLocks noChangeArrowheads="1"/>
            </p:cNvSpPr>
            <p:nvPr/>
          </p:nvSpPr>
          <p:spPr bwMode="auto">
            <a:xfrm>
              <a:off x="287" y="111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3" name="Rectangle 37"/>
            <p:cNvSpPr>
              <a:spLocks noChangeArrowheads="1"/>
            </p:cNvSpPr>
            <p:nvPr/>
          </p:nvSpPr>
          <p:spPr bwMode="auto">
            <a:xfrm>
              <a:off x="384" y="120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4" name="Rectangle 38"/>
            <p:cNvSpPr>
              <a:spLocks noChangeArrowheads="1"/>
            </p:cNvSpPr>
            <p:nvPr/>
          </p:nvSpPr>
          <p:spPr bwMode="auto">
            <a:xfrm>
              <a:off x="-272" y="11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5" name="Rectangle 39"/>
            <p:cNvSpPr>
              <a:spLocks noChangeArrowheads="1"/>
            </p:cNvSpPr>
            <p:nvPr/>
          </p:nvSpPr>
          <p:spPr bwMode="auto">
            <a:xfrm>
              <a:off x="73" y="118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6" name="Rectangle 40"/>
            <p:cNvSpPr>
              <a:spLocks noChangeArrowheads="1"/>
            </p:cNvSpPr>
            <p:nvPr/>
          </p:nvSpPr>
          <p:spPr bwMode="auto">
            <a:xfrm>
              <a:off x="-43" y="12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7" name="Rectangle 41"/>
            <p:cNvSpPr>
              <a:spLocks noChangeArrowheads="1"/>
            </p:cNvSpPr>
            <p:nvPr/>
          </p:nvSpPr>
          <p:spPr bwMode="auto">
            <a:xfrm>
              <a:off x="284" y="12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8" name="Rectangle 42"/>
            <p:cNvSpPr>
              <a:spLocks noChangeArrowheads="1"/>
            </p:cNvSpPr>
            <p:nvPr/>
          </p:nvSpPr>
          <p:spPr bwMode="auto">
            <a:xfrm>
              <a:off x="-269" y="13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39" name="Rectangle 43"/>
            <p:cNvSpPr>
              <a:spLocks noChangeArrowheads="1"/>
            </p:cNvSpPr>
            <p:nvPr/>
          </p:nvSpPr>
          <p:spPr bwMode="auto">
            <a:xfrm>
              <a:off x="76" y="137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0" name="Rectangle 44"/>
            <p:cNvSpPr>
              <a:spLocks noChangeArrowheads="1"/>
            </p:cNvSpPr>
            <p:nvPr/>
          </p:nvSpPr>
          <p:spPr bwMode="auto">
            <a:xfrm>
              <a:off x="-40" y="14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1" name="Rectangle 45"/>
            <p:cNvSpPr>
              <a:spLocks noChangeArrowheads="1"/>
            </p:cNvSpPr>
            <p:nvPr/>
          </p:nvSpPr>
          <p:spPr bwMode="auto">
            <a:xfrm>
              <a:off x="287" y="14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2" name="Rectangle 46"/>
            <p:cNvSpPr>
              <a:spLocks noChangeArrowheads="1"/>
            </p:cNvSpPr>
            <p:nvPr/>
          </p:nvSpPr>
          <p:spPr bwMode="auto">
            <a:xfrm>
              <a:off x="384" y="15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3" name="Rectangle 47"/>
            <p:cNvSpPr>
              <a:spLocks noChangeArrowheads="1"/>
            </p:cNvSpPr>
            <p:nvPr/>
          </p:nvSpPr>
          <p:spPr bwMode="auto">
            <a:xfrm>
              <a:off x="-272" y="158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4" name="Rectangle 48"/>
            <p:cNvSpPr>
              <a:spLocks noChangeArrowheads="1"/>
            </p:cNvSpPr>
            <p:nvPr/>
          </p:nvSpPr>
          <p:spPr bwMode="auto">
            <a:xfrm>
              <a:off x="73" y="15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5" name="Rectangle 49"/>
            <p:cNvSpPr>
              <a:spLocks noChangeArrowheads="1"/>
            </p:cNvSpPr>
            <p:nvPr/>
          </p:nvSpPr>
          <p:spPr bwMode="auto">
            <a:xfrm>
              <a:off x="-43" y="16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6" name="Rectangle 50"/>
            <p:cNvSpPr>
              <a:spLocks noChangeArrowheads="1"/>
            </p:cNvSpPr>
            <p:nvPr/>
          </p:nvSpPr>
          <p:spPr bwMode="auto">
            <a:xfrm>
              <a:off x="284" y="16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7" name="Rectangle 51"/>
            <p:cNvSpPr>
              <a:spLocks noChangeArrowheads="1"/>
            </p:cNvSpPr>
            <p:nvPr/>
          </p:nvSpPr>
          <p:spPr bwMode="auto">
            <a:xfrm>
              <a:off x="-269" y="177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8" name="Rectangle 52"/>
            <p:cNvSpPr>
              <a:spLocks noChangeArrowheads="1"/>
            </p:cNvSpPr>
            <p:nvPr/>
          </p:nvSpPr>
          <p:spPr bwMode="auto">
            <a:xfrm>
              <a:off x="76" y="17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49" name="Rectangle 53"/>
            <p:cNvSpPr>
              <a:spLocks noChangeArrowheads="1"/>
            </p:cNvSpPr>
            <p:nvPr/>
          </p:nvSpPr>
          <p:spPr bwMode="auto">
            <a:xfrm>
              <a:off x="-40" y="18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0" name="Rectangle 54"/>
            <p:cNvSpPr>
              <a:spLocks noChangeArrowheads="1"/>
            </p:cNvSpPr>
            <p:nvPr/>
          </p:nvSpPr>
          <p:spPr bwMode="auto">
            <a:xfrm>
              <a:off x="287" y="18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1" name="Rectangle 55"/>
            <p:cNvSpPr>
              <a:spLocks noChangeArrowheads="1"/>
            </p:cNvSpPr>
            <p:nvPr/>
          </p:nvSpPr>
          <p:spPr bwMode="auto">
            <a:xfrm>
              <a:off x="384" y="196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2" name="Rectangle 56"/>
            <p:cNvSpPr>
              <a:spLocks noChangeArrowheads="1"/>
            </p:cNvSpPr>
            <p:nvPr/>
          </p:nvSpPr>
          <p:spPr bwMode="auto">
            <a:xfrm>
              <a:off x="-272" y="19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3" name="Rectangle 57"/>
            <p:cNvSpPr>
              <a:spLocks noChangeArrowheads="1"/>
            </p:cNvSpPr>
            <p:nvPr/>
          </p:nvSpPr>
          <p:spPr bwMode="auto">
            <a:xfrm>
              <a:off x="73" y="196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4" name="Rectangle 58"/>
            <p:cNvSpPr>
              <a:spLocks noChangeArrowheads="1"/>
            </p:cNvSpPr>
            <p:nvPr/>
          </p:nvSpPr>
          <p:spPr bwMode="auto">
            <a:xfrm>
              <a:off x="-43" y="205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5" name="Rectangle 59"/>
            <p:cNvSpPr>
              <a:spLocks noChangeArrowheads="1"/>
            </p:cNvSpPr>
            <p:nvPr/>
          </p:nvSpPr>
          <p:spPr bwMode="auto">
            <a:xfrm>
              <a:off x="284" y="20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6" name="Rectangle 60"/>
            <p:cNvSpPr>
              <a:spLocks noChangeArrowheads="1"/>
            </p:cNvSpPr>
            <p:nvPr/>
          </p:nvSpPr>
          <p:spPr bwMode="auto">
            <a:xfrm>
              <a:off x="-269" y="214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7" name="Rectangle 61"/>
            <p:cNvSpPr>
              <a:spLocks noChangeArrowheads="1"/>
            </p:cNvSpPr>
            <p:nvPr/>
          </p:nvSpPr>
          <p:spPr bwMode="auto">
            <a:xfrm>
              <a:off x="76" y="21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8" name="Rectangle 62"/>
            <p:cNvSpPr>
              <a:spLocks noChangeArrowheads="1"/>
            </p:cNvSpPr>
            <p:nvPr/>
          </p:nvSpPr>
          <p:spPr bwMode="auto">
            <a:xfrm>
              <a:off x="-40" y="224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59" name="Rectangle 63"/>
            <p:cNvSpPr>
              <a:spLocks noChangeArrowheads="1"/>
            </p:cNvSpPr>
            <p:nvPr/>
          </p:nvSpPr>
          <p:spPr bwMode="auto">
            <a:xfrm>
              <a:off x="287" y="224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0" name="Rectangle 64"/>
            <p:cNvSpPr>
              <a:spLocks noChangeArrowheads="1"/>
            </p:cNvSpPr>
            <p:nvPr/>
          </p:nvSpPr>
          <p:spPr bwMode="auto">
            <a:xfrm>
              <a:off x="384" y="233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1" name="Rectangle 65"/>
            <p:cNvSpPr>
              <a:spLocks noChangeArrowheads="1"/>
            </p:cNvSpPr>
            <p:nvPr/>
          </p:nvSpPr>
          <p:spPr bwMode="auto">
            <a:xfrm>
              <a:off x="417" y="33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2" name="Rectangle 66"/>
            <p:cNvSpPr>
              <a:spLocks noChangeArrowheads="1"/>
            </p:cNvSpPr>
            <p:nvPr/>
          </p:nvSpPr>
          <p:spPr bwMode="auto">
            <a:xfrm>
              <a:off x="420" y="51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3" name="Rectangle 67"/>
            <p:cNvSpPr>
              <a:spLocks noChangeArrowheads="1"/>
            </p:cNvSpPr>
            <p:nvPr/>
          </p:nvSpPr>
          <p:spPr bwMode="auto">
            <a:xfrm>
              <a:off x="517" y="60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4" name="Rectangle 68"/>
            <p:cNvSpPr>
              <a:spLocks noChangeArrowheads="1"/>
            </p:cNvSpPr>
            <p:nvPr/>
          </p:nvSpPr>
          <p:spPr bwMode="auto">
            <a:xfrm>
              <a:off x="-294" y="232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5" name="Rectangle 69"/>
            <p:cNvSpPr>
              <a:spLocks noChangeArrowheads="1"/>
            </p:cNvSpPr>
            <p:nvPr/>
          </p:nvSpPr>
          <p:spPr bwMode="auto">
            <a:xfrm>
              <a:off x="51" y="232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6" name="Rectangle 70"/>
            <p:cNvSpPr>
              <a:spLocks noChangeArrowheads="1"/>
            </p:cNvSpPr>
            <p:nvPr/>
          </p:nvSpPr>
          <p:spPr bwMode="auto">
            <a:xfrm>
              <a:off x="-65" y="242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7" name="Rectangle 71"/>
            <p:cNvSpPr>
              <a:spLocks noChangeArrowheads="1"/>
            </p:cNvSpPr>
            <p:nvPr/>
          </p:nvSpPr>
          <p:spPr bwMode="auto">
            <a:xfrm>
              <a:off x="262" y="24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8" name="Rectangle 72"/>
            <p:cNvSpPr>
              <a:spLocks noChangeArrowheads="1"/>
            </p:cNvSpPr>
            <p:nvPr/>
          </p:nvSpPr>
          <p:spPr bwMode="auto">
            <a:xfrm>
              <a:off x="-291" y="250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69" name="Rectangle 73"/>
            <p:cNvSpPr>
              <a:spLocks noChangeArrowheads="1"/>
            </p:cNvSpPr>
            <p:nvPr/>
          </p:nvSpPr>
          <p:spPr bwMode="auto">
            <a:xfrm>
              <a:off x="54" y="2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0" name="Rectangle 74"/>
            <p:cNvSpPr>
              <a:spLocks noChangeArrowheads="1"/>
            </p:cNvSpPr>
            <p:nvPr/>
          </p:nvSpPr>
          <p:spPr bwMode="auto">
            <a:xfrm>
              <a:off x="-62" y="260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1" name="Rectangle 75"/>
            <p:cNvSpPr>
              <a:spLocks noChangeArrowheads="1"/>
            </p:cNvSpPr>
            <p:nvPr/>
          </p:nvSpPr>
          <p:spPr bwMode="auto">
            <a:xfrm>
              <a:off x="265" y="26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2" name="Rectangle 76"/>
            <p:cNvSpPr>
              <a:spLocks noChangeArrowheads="1"/>
            </p:cNvSpPr>
            <p:nvPr/>
          </p:nvSpPr>
          <p:spPr bwMode="auto">
            <a:xfrm>
              <a:off x="362" y="269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3" name="Rectangle 77"/>
            <p:cNvSpPr>
              <a:spLocks noChangeArrowheads="1"/>
            </p:cNvSpPr>
            <p:nvPr/>
          </p:nvSpPr>
          <p:spPr bwMode="auto">
            <a:xfrm>
              <a:off x="-272" y="268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4" name="Rectangle 78"/>
            <p:cNvSpPr>
              <a:spLocks noChangeArrowheads="1"/>
            </p:cNvSpPr>
            <p:nvPr/>
          </p:nvSpPr>
          <p:spPr bwMode="auto">
            <a:xfrm>
              <a:off x="73" y="26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5" name="Rectangle 79"/>
            <p:cNvSpPr>
              <a:spLocks noChangeArrowheads="1"/>
            </p:cNvSpPr>
            <p:nvPr/>
          </p:nvSpPr>
          <p:spPr bwMode="auto">
            <a:xfrm>
              <a:off x="-43" y="278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6" name="Rectangle 80"/>
            <p:cNvSpPr>
              <a:spLocks noChangeArrowheads="1"/>
            </p:cNvSpPr>
            <p:nvPr/>
          </p:nvSpPr>
          <p:spPr bwMode="auto">
            <a:xfrm>
              <a:off x="284" y="27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7" name="Rectangle 81"/>
            <p:cNvSpPr>
              <a:spLocks noChangeArrowheads="1"/>
            </p:cNvSpPr>
            <p:nvPr/>
          </p:nvSpPr>
          <p:spPr bwMode="auto">
            <a:xfrm>
              <a:off x="-269" y="287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8" name="Rectangle 82"/>
            <p:cNvSpPr>
              <a:spLocks noChangeArrowheads="1"/>
            </p:cNvSpPr>
            <p:nvPr/>
          </p:nvSpPr>
          <p:spPr bwMode="auto">
            <a:xfrm>
              <a:off x="76" y="28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79" name="Rectangle 83"/>
            <p:cNvSpPr>
              <a:spLocks noChangeArrowheads="1"/>
            </p:cNvSpPr>
            <p:nvPr/>
          </p:nvSpPr>
          <p:spPr bwMode="auto">
            <a:xfrm>
              <a:off x="-40" y="296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0" name="Rectangle 84"/>
            <p:cNvSpPr>
              <a:spLocks noChangeArrowheads="1"/>
            </p:cNvSpPr>
            <p:nvPr/>
          </p:nvSpPr>
          <p:spPr bwMode="auto">
            <a:xfrm>
              <a:off x="287" y="29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1" name="Rectangle 85"/>
            <p:cNvSpPr>
              <a:spLocks noChangeArrowheads="1"/>
            </p:cNvSpPr>
            <p:nvPr/>
          </p:nvSpPr>
          <p:spPr bwMode="auto">
            <a:xfrm>
              <a:off x="384" y="30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2" name="Rectangle 86"/>
            <p:cNvSpPr>
              <a:spLocks noChangeArrowheads="1"/>
            </p:cNvSpPr>
            <p:nvPr/>
          </p:nvSpPr>
          <p:spPr bwMode="auto">
            <a:xfrm>
              <a:off x="-272" y="30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3" name="Rectangle 87"/>
            <p:cNvSpPr>
              <a:spLocks noChangeArrowheads="1"/>
            </p:cNvSpPr>
            <p:nvPr/>
          </p:nvSpPr>
          <p:spPr bwMode="auto">
            <a:xfrm>
              <a:off x="73" y="304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4" name="Rectangle 88"/>
            <p:cNvSpPr>
              <a:spLocks noChangeArrowheads="1"/>
            </p:cNvSpPr>
            <p:nvPr/>
          </p:nvSpPr>
          <p:spPr bwMode="auto">
            <a:xfrm>
              <a:off x="-43" y="314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5" name="Rectangle 89"/>
            <p:cNvSpPr>
              <a:spLocks noChangeArrowheads="1"/>
            </p:cNvSpPr>
            <p:nvPr/>
          </p:nvSpPr>
          <p:spPr bwMode="auto">
            <a:xfrm>
              <a:off x="284" y="315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6" name="Rectangle 90"/>
            <p:cNvSpPr>
              <a:spLocks noChangeArrowheads="1"/>
            </p:cNvSpPr>
            <p:nvPr/>
          </p:nvSpPr>
          <p:spPr bwMode="auto">
            <a:xfrm>
              <a:off x="-269" y="323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7" name="Rectangle 91"/>
            <p:cNvSpPr>
              <a:spLocks noChangeArrowheads="1"/>
            </p:cNvSpPr>
            <p:nvPr/>
          </p:nvSpPr>
          <p:spPr bwMode="auto">
            <a:xfrm>
              <a:off x="76" y="323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8" name="Rectangle 92"/>
            <p:cNvSpPr>
              <a:spLocks noChangeArrowheads="1"/>
            </p:cNvSpPr>
            <p:nvPr/>
          </p:nvSpPr>
          <p:spPr bwMode="auto">
            <a:xfrm>
              <a:off x="-40" y="333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89" name="Rectangle 93"/>
            <p:cNvSpPr>
              <a:spLocks noChangeArrowheads="1"/>
            </p:cNvSpPr>
            <p:nvPr/>
          </p:nvSpPr>
          <p:spPr bwMode="auto">
            <a:xfrm>
              <a:off x="287" y="333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0" name="Rectangle 94"/>
            <p:cNvSpPr>
              <a:spLocks noChangeArrowheads="1"/>
            </p:cNvSpPr>
            <p:nvPr/>
          </p:nvSpPr>
          <p:spPr bwMode="auto">
            <a:xfrm>
              <a:off x="384" y="342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1" name="Rectangle 95"/>
            <p:cNvSpPr>
              <a:spLocks noChangeArrowheads="1"/>
            </p:cNvSpPr>
            <p:nvPr/>
          </p:nvSpPr>
          <p:spPr bwMode="auto">
            <a:xfrm>
              <a:off x="-272" y="34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2" name="Rectangle 96"/>
            <p:cNvSpPr>
              <a:spLocks noChangeArrowheads="1"/>
            </p:cNvSpPr>
            <p:nvPr/>
          </p:nvSpPr>
          <p:spPr bwMode="auto">
            <a:xfrm>
              <a:off x="73" y="341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3" name="Rectangle 97"/>
            <p:cNvSpPr>
              <a:spLocks noChangeArrowheads="1"/>
            </p:cNvSpPr>
            <p:nvPr/>
          </p:nvSpPr>
          <p:spPr bwMode="auto">
            <a:xfrm>
              <a:off x="-43" y="3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4" name="Rectangle 98"/>
            <p:cNvSpPr>
              <a:spLocks noChangeArrowheads="1"/>
            </p:cNvSpPr>
            <p:nvPr/>
          </p:nvSpPr>
          <p:spPr bwMode="auto">
            <a:xfrm>
              <a:off x="284" y="35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</p:grpSp>
      <p:sp>
        <p:nvSpPr>
          <p:cNvPr id="4195" name="Rectangle 99"/>
          <p:cNvSpPr>
            <a:spLocks noChangeArrowheads="1"/>
          </p:cNvSpPr>
          <p:nvPr/>
        </p:nvSpPr>
        <p:spPr bwMode="auto">
          <a:xfrm>
            <a:off x="1296988" y="3960813"/>
            <a:ext cx="191928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s-ES" sz="1000" b="1">
                <a:solidFill>
                  <a:srgbClr val="224568"/>
                </a:solidFill>
                <a:latin typeface="Arial Unicode MS" charset="0"/>
              </a:rPr>
              <a:t>Cod. </a:t>
            </a: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JG 2588_12</a:t>
            </a:r>
            <a:br>
              <a:rPr lang="es-ES" sz="1000">
                <a:solidFill>
                  <a:srgbClr val="224568"/>
                </a:solidFill>
                <a:latin typeface="Arial Unicode MS" charset="0"/>
              </a:rPr>
            </a:b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Juego completo de pulsera, collar, anillo y pendientes en magenta y plata.</a:t>
            </a:r>
          </a:p>
          <a:p>
            <a:r>
              <a:rPr lang="es-ES" sz="1000">
                <a:solidFill>
                  <a:srgbClr val="224568"/>
                </a:solidFill>
                <a:latin typeface="Arial Unicode MS" charset="0"/>
              </a:rPr>
              <a:t>Bs. 250,00</a:t>
            </a:r>
          </a:p>
        </p:txBody>
      </p:sp>
      <p:grpSp>
        <p:nvGrpSpPr>
          <p:cNvPr id="4196" name="Group 100"/>
          <p:cNvGrpSpPr>
            <a:grpSpLocks/>
          </p:cNvGrpSpPr>
          <p:nvPr/>
        </p:nvGrpSpPr>
        <p:grpSpPr bwMode="auto">
          <a:xfrm>
            <a:off x="4176713" y="1871663"/>
            <a:ext cx="1181100" cy="247650"/>
            <a:chOff x="2447" y="1724"/>
            <a:chExt cx="744" cy="156"/>
          </a:xfrm>
        </p:grpSpPr>
        <p:sp>
          <p:nvSpPr>
            <p:cNvPr id="4197" name="Text Box 101"/>
            <p:cNvSpPr txBox="1">
              <a:spLocks noChangeArrowheads="1"/>
            </p:cNvSpPr>
            <p:nvPr/>
          </p:nvSpPr>
          <p:spPr bwMode="auto">
            <a:xfrm rot="-816816">
              <a:off x="2586" y="1724"/>
              <a:ext cx="605" cy="15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1000" b="1">
                  <a:solidFill>
                    <a:srgbClr val="062542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4198" name="Freeform 102"/>
            <p:cNvSpPr>
              <a:spLocks/>
            </p:cNvSpPr>
            <p:nvPr/>
          </p:nvSpPr>
          <p:spPr bwMode="auto">
            <a:xfrm>
              <a:off x="2447" y="1766"/>
              <a:ext cx="166" cy="91"/>
            </a:xfrm>
            <a:custGeom>
              <a:avLst/>
              <a:gdLst/>
              <a:ahLst/>
              <a:cxnLst>
                <a:cxn ang="0">
                  <a:pos x="257" y="60"/>
                </a:cxn>
                <a:cxn ang="0">
                  <a:pos x="30" y="196"/>
                </a:cxn>
                <a:cxn ang="0">
                  <a:pos x="75" y="15"/>
                </a:cxn>
                <a:cxn ang="0">
                  <a:pos x="257" y="106"/>
                </a:cxn>
              </a:cxnLst>
              <a:rect l="0" t="0" r="r" b="b"/>
              <a:pathLst>
                <a:path w="257" h="203">
                  <a:moveTo>
                    <a:pt x="257" y="60"/>
                  </a:moveTo>
                  <a:cubicBezTo>
                    <a:pt x="158" y="131"/>
                    <a:pt x="60" y="203"/>
                    <a:pt x="30" y="196"/>
                  </a:cubicBezTo>
                  <a:cubicBezTo>
                    <a:pt x="0" y="189"/>
                    <a:pt x="37" y="30"/>
                    <a:pt x="75" y="15"/>
                  </a:cubicBezTo>
                  <a:cubicBezTo>
                    <a:pt x="113" y="0"/>
                    <a:pt x="185" y="53"/>
                    <a:pt x="257" y="106"/>
                  </a:cubicBezTo>
                </a:path>
              </a:pathLst>
            </a:custGeom>
            <a:noFill/>
            <a:ln w="9525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8788" y="720725"/>
            <a:ext cx="3133725" cy="331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5125" name="Group 5"/>
          <p:cNvGrpSpPr>
            <a:grpSpLocks/>
          </p:cNvGrpSpPr>
          <p:nvPr/>
        </p:nvGrpSpPr>
        <p:grpSpPr bwMode="auto">
          <a:xfrm>
            <a:off x="-503238" y="0"/>
            <a:ext cx="1936751" cy="5761038"/>
            <a:chOff x="-294" y="0"/>
            <a:chExt cx="1220" cy="3629"/>
          </a:xfrm>
        </p:grpSpPr>
        <p:sp>
          <p:nvSpPr>
            <p:cNvPr id="5126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454" cy="3629"/>
            </a:xfrm>
            <a:prstGeom prst="rect">
              <a:avLst/>
            </a:prstGeom>
            <a:solidFill>
              <a:srgbClr val="1D4447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  <p:sp>
          <p:nvSpPr>
            <p:cNvPr id="5127" name="Rectangle 7"/>
            <p:cNvSpPr>
              <a:spLocks noChangeArrowheads="1"/>
            </p:cNvSpPr>
            <p:nvPr/>
          </p:nvSpPr>
          <p:spPr bwMode="auto">
            <a:xfrm>
              <a:off x="-42" y="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28" name="Rectangle 8"/>
            <p:cNvSpPr>
              <a:spLocks noChangeArrowheads="1"/>
            </p:cNvSpPr>
            <p:nvPr/>
          </p:nvSpPr>
          <p:spPr bwMode="auto">
            <a:xfrm>
              <a:off x="287" y="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-275" y="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70" y="9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-46" y="1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281" y="19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-272" y="2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73" y="27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-43" y="3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284" y="38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381" y="46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384" y="119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-272" y="45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73" y="45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-43" y="55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2" name="Rectangle 22"/>
            <p:cNvSpPr>
              <a:spLocks noChangeArrowheads="1"/>
            </p:cNvSpPr>
            <p:nvPr/>
          </p:nvSpPr>
          <p:spPr bwMode="auto">
            <a:xfrm>
              <a:off x="284" y="55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3" name="Rectangle 23"/>
            <p:cNvSpPr>
              <a:spLocks noChangeArrowheads="1"/>
            </p:cNvSpPr>
            <p:nvPr/>
          </p:nvSpPr>
          <p:spPr bwMode="auto">
            <a:xfrm>
              <a:off x="-269" y="64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4" name="Rectangle 24"/>
            <p:cNvSpPr>
              <a:spLocks noChangeArrowheads="1"/>
            </p:cNvSpPr>
            <p:nvPr/>
          </p:nvSpPr>
          <p:spPr bwMode="auto">
            <a:xfrm>
              <a:off x="76" y="64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5" name="Rectangle 25"/>
            <p:cNvSpPr>
              <a:spLocks noChangeArrowheads="1"/>
            </p:cNvSpPr>
            <p:nvPr/>
          </p:nvSpPr>
          <p:spPr bwMode="auto">
            <a:xfrm>
              <a:off x="-40" y="73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6" name="Rectangle 26"/>
            <p:cNvSpPr>
              <a:spLocks noChangeArrowheads="1"/>
            </p:cNvSpPr>
            <p:nvPr/>
          </p:nvSpPr>
          <p:spPr bwMode="auto">
            <a:xfrm>
              <a:off x="287" y="74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7" name="Rectangle 27"/>
            <p:cNvSpPr>
              <a:spLocks noChangeArrowheads="1"/>
            </p:cNvSpPr>
            <p:nvPr/>
          </p:nvSpPr>
          <p:spPr bwMode="auto">
            <a:xfrm>
              <a:off x="384" y="82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8" name="Rectangle 28"/>
            <p:cNvSpPr>
              <a:spLocks noChangeArrowheads="1"/>
            </p:cNvSpPr>
            <p:nvPr/>
          </p:nvSpPr>
          <p:spPr bwMode="auto">
            <a:xfrm>
              <a:off x="-272" y="82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auto">
            <a:xfrm>
              <a:off x="73" y="82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0" name="Rectangle 30"/>
            <p:cNvSpPr>
              <a:spLocks noChangeArrowheads="1"/>
            </p:cNvSpPr>
            <p:nvPr/>
          </p:nvSpPr>
          <p:spPr bwMode="auto">
            <a:xfrm>
              <a:off x="-43" y="9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1" name="Rectangle 31"/>
            <p:cNvSpPr>
              <a:spLocks noChangeArrowheads="1"/>
            </p:cNvSpPr>
            <p:nvPr/>
          </p:nvSpPr>
          <p:spPr bwMode="auto">
            <a:xfrm>
              <a:off x="284" y="92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2" name="Rectangle 32"/>
            <p:cNvSpPr>
              <a:spLocks noChangeArrowheads="1"/>
            </p:cNvSpPr>
            <p:nvPr/>
          </p:nvSpPr>
          <p:spPr bwMode="auto">
            <a:xfrm>
              <a:off x="-269" y="101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3" name="Rectangle 33"/>
            <p:cNvSpPr>
              <a:spLocks noChangeArrowheads="1"/>
            </p:cNvSpPr>
            <p:nvPr/>
          </p:nvSpPr>
          <p:spPr bwMode="auto">
            <a:xfrm>
              <a:off x="76" y="10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4" name="Rectangle 34"/>
            <p:cNvSpPr>
              <a:spLocks noChangeArrowheads="1"/>
            </p:cNvSpPr>
            <p:nvPr/>
          </p:nvSpPr>
          <p:spPr bwMode="auto">
            <a:xfrm>
              <a:off x="-40" y="11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5" name="Rectangle 35"/>
            <p:cNvSpPr>
              <a:spLocks noChangeArrowheads="1"/>
            </p:cNvSpPr>
            <p:nvPr/>
          </p:nvSpPr>
          <p:spPr bwMode="auto">
            <a:xfrm>
              <a:off x="287" y="111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6" name="Rectangle 36"/>
            <p:cNvSpPr>
              <a:spLocks noChangeArrowheads="1"/>
            </p:cNvSpPr>
            <p:nvPr/>
          </p:nvSpPr>
          <p:spPr bwMode="auto">
            <a:xfrm>
              <a:off x="384" y="120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7" name="Rectangle 37"/>
            <p:cNvSpPr>
              <a:spLocks noChangeArrowheads="1"/>
            </p:cNvSpPr>
            <p:nvPr/>
          </p:nvSpPr>
          <p:spPr bwMode="auto">
            <a:xfrm>
              <a:off x="-272" y="11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8" name="Rectangle 38"/>
            <p:cNvSpPr>
              <a:spLocks noChangeArrowheads="1"/>
            </p:cNvSpPr>
            <p:nvPr/>
          </p:nvSpPr>
          <p:spPr bwMode="auto">
            <a:xfrm>
              <a:off x="73" y="118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59" name="Rectangle 39"/>
            <p:cNvSpPr>
              <a:spLocks noChangeArrowheads="1"/>
            </p:cNvSpPr>
            <p:nvPr/>
          </p:nvSpPr>
          <p:spPr bwMode="auto">
            <a:xfrm>
              <a:off x="-43" y="12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284" y="12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1" name="Rectangle 41"/>
            <p:cNvSpPr>
              <a:spLocks noChangeArrowheads="1"/>
            </p:cNvSpPr>
            <p:nvPr/>
          </p:nvSpPr>
          <p:spPr bwMode="auto">
            <a:xfrm>
              <a:off x="-269" y="13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2" name="Rectangle 42"/>
            <p:cNvSpPr>
              <a:spLocks noChangeArrowheads="1"/>
            </p:cNvSpPr>
            <p:nvPr/>
          </p:nvSpPr>
          <p:spPr bwMode="auto">
            <a:xfrm>
              <a:off x="76" y="137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3" name="Rectangle 43"/>
            <p:cNvSpPr>
              <a:spLocks noChangeArrowheads="1"/>
            </p:cNvSpPr>
            <p:nvPr/>
          </p:nvSpPr>
          <p:spPr bwMode="auto">
            <a:xfrm>
              <a:off x="-40" y="14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4" name="Rectangle 44"/>
            <p:cNvSpPr>
              <a:spLocks noChangeArrowheads="1"/>
            </p:cNvSpPr>
            <p:nvPr/>
          </p:nvSpPr>
          <p:spPr bwMode="auto">
            <a:xfrm>
              <a:off x="287" y="14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5" name="Rectangle 45"/>
            <p:cNvSpPr>
              <a:spLocks noChangeArrowheads="1"/>
            </p:cNvSpPr>
            <p:nvPr/>
          </p:nvSpPr>
          <p:spPr bwMode="auto">
            <a:xfrm>
              <a:off x="384" y="15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6" name="Rectangle 46"/>
            <p:cNvSpPr>
              <a:spLocks noChangeArrowheads="1"/>
            </p:cNvSpPr>
            <p:nvPr/>
          </p:nvSpPr>
          <p:spPr bwMode="auto">
            <a:xfrm>
              <a:off x="-272" y="158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7" name="Rectangle 47"/>
            <p:cNvSpPr>
              <a:spLocks noChangeArrowheads="1"/>
            </p:cNvSpPr>
            <p:nvPr/>
          </p:nvSpPr>
          <p:spPr bwMode="auto">
            <a:xfrm>
              <a:off x="73" y="159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8" name="Rectangle 48"/>
            <p:cNvSpPr>
              <a:spLocks noChangeArrowheads="1"/>
            </p:cNvSpPr>
            <p:nvPr/>
          </p:nvSpPr>
          <p:spPr bwMode="auto">
            <a:xfrm>
              <a:off x="-43" y="16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69" name="Rectangle 49"/>
            <p:cNvSpPr>
              <a:spLocks noChangeArrowheads="1"/>
            </p:cNvSpPr>
            <p:nvPr/>
          </p:nvSpPr>
          <p:spPr bwMode="auto">
            <a:xfrm>
              <a:off x="284" y="169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0" name="Rectangle 50"/>
            <p:cNvSpPr>
              <a:spLocks noChangeArrowheads="1"/>
            </p:cNvSpPr>
            <p:nvPr/>
          </p:nvSpPr>
          <p:spPr bwMode="auto">
            <a:xfrm>
              <a:off x="-269" y="177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1" name="Rectangle 51"/>
            <p:cNvSpPr>
              <a:spLocks noChangeArrowheads="1"/>
            </p:cNvSpPr>
            <p:nvPr/>
          </p:nvSpPr>
          <p:spPr bwMode="auto">
            <a:xfrm>
              <a:off x="76" y="177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2" name="Rectangle 52"/>
            <p:cNvSpPr>
              <a:spLocks noChangeArrowheads="1"/>
            </p:cNvSpPr>
            <p:nvPr/>
          </p:nvSpPr>
          <p:spPr bwMode="auto">
            <a:xfrm>
              <a:off x="-40" y="18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3" name="Rectangle 53"/>
            <p:cNvSpPr>
              <a:spLocks noChangeArrowheads="1"/>
            </p:cNvSpPr>
            <p:nvPr/>
          </p:nvSpPr>
          <p:spPr bwMode="auto">
            <a:xfrm>
              <a:off x="287" y="187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4" name="Rectangle 54"/>
            <p:cNvSpPr>
              <a:spLocks noChangeArrowheads="1"/>
            </p:cNvSpPr>
            <p:nvPr/>
          </p:nvSpPr>
          <p:spPr bwMode="auto">
            <a:xfrm>
              <a:off x="384" y="196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5" name="Rectangle 55"/>
            <p:cNvSpPr>
              <a:spLocks noChangeArrowheads="1"/>
            </p:cNvSpPr>
            <p:nvPr/>
          </p:nvSpPr>
          <p:spPr bwMode="auto">
            <a:xfrm>
              <a:off x="-272" y="19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6" name="Rectangle 56"/>
            <p:cNvSpPr>
              <a:spLocks noChangeArrowheads="1"/>
            </p:cNvSpPr>
            <p:nvPr/>
          </p:nvSpPr>
          <p:spPr bwMode="auto">
            <a:xfrm>
              <a:off x="73" y="196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7" name="Rectangle 57"/>
            <p:cNvSpPr>
              <a:spLocks noChangeArrowheads="1"/>
            </p:cNvSpPr>
            <p:nvPr/>
          </p:nvSpPr>
          <p:spPr bwMode="auto">
            <a:xfrm>
              <a:off x="-43" y="205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8" name="Rectangle 58"/>
            <p:cNvSpPr>
              <a:spLocks noChangeArrowheads="1"/>
            </p:cNvSpPr>
            <p:nvPr/>
          </p:nvSpPr>
          <p:spPr bwMode="auto">
            <a:xfrm>
              <a:off x="284" y="206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79" name="Rectangle 59"/>
            <p:cNvSpPr>
              <a:spLocks noChangeArrowheads="1"/>
            </p:cNvSpPr>
            <p:nvPr/>
          </p:nvSpPr>
          <p:spPr bwMode="auto">
            <a:xfrm>
              <a:off x="-269" y="214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0" name="Rectangle 60"/>
            <p:cNvSpPr>
              <a:spLocks noChangeArrowheads="1"/>
            </p:cNvSpPr>
            <p:nvPr/>
          </p:nvSpPr>
          <p:spPr bwMode="auto">
            <a:xfrm>
              <a:off x="76" y="21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1" name="Rectangle 61"/>
            <p:cNvSpPr>
              <a:spLocks noChangeArrowheads="1"/>
            </p:cNvSpPr>
            <p:nvPr/>
          </p:nvSpPr>
          <p:spPr bwMode="auto">
            <a:xfrm>
              <a:off x="-40" y="224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2" name="Rectangle 62"/>
            <p:cNvSpPr>
              <a:spLocks noChangeArrowheads="1"/>
            </p:cNvSpPr>
            <p:nvPr/>
          </p:nvSpPr>
          <p:spPr bwMode="auto">
            <a:xfrm>
              <a:off x="287" y="2248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3" name="Rectangle 63"/>
            <p:cNvSpPr>
              <a:spLocks noChangeArrowheads="1"/>
            </p:cNvSpPr>
            <p:nvPr/>
          </p:nvSpPr>
          <p:spPr bwMode="auto">
            <a:xfrm>
              <a:off x="384" y="233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4" name="Rectangle 64"/>
            <p:cNvSpPr>
              <a:spLocks noChangeArrowheads="1"/>
            </p:cNvSpPr>
            <p:nvPr/>
          </p:nvSpPr>
          <p:spPr bwMode="auto">
            <a:xfrm>
              <a:off x="417" y="33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5" name="Rectangle 65"/>
            <p:cNvSpPr>
              <a:spLocks noChangeArrowheads="1"/>
            </p:cNvSpPr>
            <p:nvPr/>
          </p:nvSpPr>
          <p:spPr bwMode="auto">
            <a:xfrm>
              <a:off x="420" y="51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6" name="Rectangle 66"/>
            <p:cNvSpPr>
              <a:spLocks noChangeArrowheads="1"/>
            </p:cNvSpPr>
            <p:nvPr/>
          </p:nvSpPr>
          <p:spPr bwMode="auto">
            <a:xfrm>
              <a:off x="517" y="60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7" name="Rectangle 67"/>
            <p:cNvSpPr>
              <a:spLocks noChangeArrowheads="1"/>
            </p:cNvSpPr>
            <p:nvPr/>
          </p:nvSpPr>
          <p:spPr bwMode="auto">
            <a:xfrm>
              <a:off x="-294" y="2321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8" name="Rectangle 68"/>
            <p:cNvSpPr>
              <a:spLocks noChangeArrowheads="1"/>
            </p:cNvSpPr>
            <p:nvPr/>
          </p:nvSpPr>
          <p:spPr bwMode="auto">
            <a:xfrm>
              <a:off x="51" y="232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89" name="Rectangle 69"/>
            <p:cNvSpPr>
              <a:spLocks noChangeArrowheads="1"/>
            </p:cNvSpPr>
            <p:nvPr/>
          </p:nvSpPr>
          <p:spPr bwMode="auto">
            <a:xfrm>
              <a:off x="-65" y="242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0" name="Rectangle 70"/>
            <p:cNvSpPr>
              <a:spLocks noChangeArrowheads="1"/>
            </p:cNvSpPr>
            <p:nvPr/>
          </p:nvSpPr>
          <p:spPr bwMode="auto">
            <a:xfrm>
              <a:off x="262" y="242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1" name="Rectangle 71"/>
            <p:cNvSpPr>
              <a:spLocks noChangeArrowheads="1"/>
            </p:cNvSpPr>
            <p:nvPr/>
          </p:nvSpPr>
          <p:spPr bwMode="auto">
            <a:xfrm>
              <a:off x="-291" y="250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2" name="Rectangle 72"/>
            <p:cNvSpPr>
              <a:spLocks noChangeArrowheads="1"/>
            </p:cNvSpPr>
            <p:nvPr/>
          </p:nvSpPr>
          <p:spPr bwMode="auto">
            <a:xfrm>
              <a:off x="54" y="2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3" name="Rectangle 73"/>
            <p:cNvSpPr>
              <a:spLocks noChangeArrowheads="1"/>
            </p:cNvSpPr>
            <p:nvPr/>
          </p:nvSpPr>
          <p:spPr bwMode="auto">
            <a:xfrm>
              <a:off x="-62" y="260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4" name="Rectangle 74"/>
            <p:cNvSpPr>
              <a:spLocks noChangeArrowheads="1"/>
            </p:cNvSpPr>
            <p:nvPr/>
          </p:nvSpPr>
          <p:spPr bwMode="auto">
            <a:xfrm>
              <a:off x="265" y="26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5" name="Rectangle 75"/>
            <p:cNvSpPr>
              <a:spLocks noChangeArrowheads="1"/>
            </p:cNvSpPr>
            <p:nvPr/>
          </p:nvSpPr>
          <p:spPr bwMode="auto">
            <a:xfrm>
              <a:off x="362" y="269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6" name="Rectangle 76"/>
            <p:cNvSpPr>
              <a:spLocks noChangeArrowheads="1"/>
            </p:cNvSpPr>
            <p:nvPr/>
          </p:nvSpPr>
          <p:spPr bwMode="auto">
            <a:xfrm>
              <a:off x="-272" y="2684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7" name="Rectangle 77"/>
            <p:cNvSpPr>
              <a:spLocks noChangeArrowheads="1"/>
            </p:cNvSpPr>
            <p:nvPr/>
          </p:nvSpPr>
          <p:spPr bwMode="auto">
            <a:xfrm>
              <a:off x="73" y="268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8" name="Rectangle 78"/>
            <p:cNvSpPr>
              <a:spLocks noChangeArrowheads="1"/>
            </p:cNvSpPr>
            <p:nvPr/>
          </p:nvSpPr>
          <p:spPr bwMode="auto">
            <a:xfrm>
              <a:off x="-43" y="278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199" name="Rectangle 79"/>
            <p:cNvSpPr>
              <a:spLocks noChangeArrowheads="1"/>
            </p:cNvSpPr>
            <p:nvPr/>
          </p:nvSpPr>
          <p:spPr bwMode="auto">
            <a:xfrm>
              <a:off x="284" y="278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0" name="Rectangle 80"/>
            <p:cNvSpPr>
              <a:spLocks noChangeArrowheads="1"/>
            </p:cNvSpPr>
            <p:nvPr/>
          </p:nvSpPr>
          <p:spPr bwMode="auto">
            <a:xfrm>
              <a:off x="-269" y="287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1" name="Rectangle 81"/>
            <p:cNvSpPr>
              <a:spLocks noChangeArrowheads="1"/>
            </p:cNvSpPr>
            <p:nvPr/>
          </p:nvSpPr>
          <p:spPr bwMode="auto">
            <a:xfrm>
              <a:off x="76" y="287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2" name="Rectangle 82"/>
            <p:cNvSpPr>
              <a:spLocks noChangeArrowheads="1"/>
            </p:cNvSpPr>
            <p:nvPr/>
          </p:nvSpPr>
          <p:spPr bwMode="auto">
            <a:xfrm>
              <a:off x="-40" y="296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3" name="Rectangle 83"/>
            <p:cNvSpPr>
              <a:spLocks noChangeArrowheads="1"/>
            </p:cNvSpPr>
            <p:nvPr/>
          </p:nvSpPr>
          <p:spPr bwMode="auto">
            <a:xfrm>
              <a:off x="287" y="297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4" name="Rectangle 84"/>
            <p:cNvSpPr>
              <a:spLocks noChangeArrowheads="1"/>
            </p:cNvSpPr>
            <p:nvPr/>
          </p:nvSpPr>
          <p:spPr bwMode="auto">
            <a:xfrm>
              <a:off x="384" y="305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5" name="Rectangle 85"/>
            <p:cNvSpPr>
              <a:spLocks noChangeArrowheads="1"/>
            </p:cNvSpPr>
            <p:nvPr/>
          </p:nvSpPr>
          <p:spPr bwMode="auto">
            <a:xfrm>
              <a:off x="-272" y="3047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6" name="Rectangle 86"/>
            <p:cNvSpPr>
              <a:spLocks noChangeArrowheads="1"/>
            </p:cNvSpPr>
            <p:nvPr/>
          </p:nvSpPr>
          <p:spPr bwMode="auto">
            <a:xfrm>
              <a:off x="73" y="304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7" name="Rectangle 87"/>
            <p:cNvSpPr>
              <a:spLocks noChangeArrowheads="1"/>
            </p:cNvSpPr>
            <p:nvPr/>
          </p:nvSpPr>
          <p:spPr bwMode="auto">
            <a:xfrm>
              <a:off x="-43" y="314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8" name="Rectangle 88"/>
            <p:cNvSpPr>
              <a:spLocks noChangeArrowheads="1"/>
            </p:cNvSpPr>
            <p:nvPr/>
          </p:nvSpPr>
          <p:spPr bwMode="auto">
            <a:xfrm>
              <a:off x="284" y="315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09" name="Rectangle 89"/>
            <p:cNvSpPr>
              <a:spLocks noChangeArrowheads="1"/>
            </p:cNvSpPr>
            <p:nvPr/>
          </p:nvSpPr>
          <p:spPr bwMode="auto">
            <a:xfrm>
              <a:off x="-269" y="323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0" name="Rectangle 90"/>
            <p:cNvSpPr>
              <a:spLocks noChangeArrowheads="1"/>
            </p:cNvSpPr>
            <p:nvPr/>
          </p:nvSpPr>
          <p:spPr bwMode="auto">
            <a:xfrm>
              <a:off x="76" y="3235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1" name="Rectangle 91"/>
            <p:cNvSpPr>
              <a:spLocks noChangeArrowheads="1"/>
            </p:cNvSpPr>
            <p:nvPr/>
          </p:nvSpPr>
          <p:spPr bwMode="auto">
            <a:xfrm>
              <a:off x="-40" y="333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2" name="Rectangle 92"/>
            <p:cNvSpPr>
              <a:spLocks noChangeArrowheads="1"/>
            </p:cNvSpPr>
            <p:nvPr/>
          </p:nvSpPr>
          <p:spPr bwMode="auto">
            <a:xfrm>
              <a:off x="287" y="3336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3" name="Rectangle 93"/>
            <p:cNvSpPr>
              <a:spLocks noChangeArrowheads="1"/>
            </p:cNvSpPr>
            <p:nvPr/>
          </p:nvSpPr>
          <p:spPr bwMode="auto">
            <a:xfrm>
              <a:off x="384" y="342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4" name="Rectangle 94"/>
            <p:cNvSpPr>
              <a:spLocks noChangeArrowheads="1"/>
            </p:cNvSpPr>
            <p:nvPr/>
          </p:nvSpPr>
          <p:spPr bwMode="auto">
            <a:xfrm>
              <a:off x="-272" y="3410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5" name="Rectangle 95"/>
            <p:cNvSpPr>
              <a:spLocks noChangeArrowheads="1"/>
            </p:cNvSpPr>
            <p:nvPr/>
          </p:nvSpPr>
          <p:spPr bwMode="auto">
            <a:xfrm>
              <a:off x="73" y="3412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6" name="Rectangle 96"/>
            <p:cNvSpPr>
              <a:spLocks noChangeArrowheads="1"/>
            </p:cNvSpPr>
            <p:nvPr/>
          </p:nvSpPr>
          <p:spPr bwMode="auto">
            <a:xfrm>
              <a:off x="-43" y="3509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17" name="Rectangle 97"/>
            <p:cNvSpPr>
              <a:spLocks noChangeArrowheads="1"/>
            </p:cNvSpPr>
            <p:nvPr/>
          </p:nvSpPr>
          <p:spPr bwMode="auto">
            <a:xfrm>
              <a:off x="284" y="3513"/>
              <a:ext cx="409" cy="1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600">
                  <a:solidFill>
                    <a:schemeClr val="bg1"/>
                  </a:solidFill>
                  <a:latin typeface="Segoe Script" pitchFamily="34" charset="0"/>
                </a:rPr>
                <a:t>Abby Arias</a:t>
              </a:r>
            </a:p>
          </p:txBody>
        </p:sp>
      </p:grpSp>
      <p:grpSp>
        <p:nvGrpSpPr>
          <p:cNvPr id="5218" name="Group 98"/>
          <p:cNvGrpSpPr>
            <a:grpSpLocks/>
          </p:cNvGrpSpPr>
          <p:nvPr/>
        </p:nvGrpSpPr>
        <p:grpSpPr bwMode="auto">
          <a:xfrm>
            <a:off x="2232025" y="1439863"/>
            <a:ext cx="1181100" cy="247650"/>
            <a:chOff x="2447" y="1724"/>
            <a:chExt cx="744" cy="156"/>
          </a:xfrm>
        </p:grpSpPr>
        <p:sp>
          <p:nvSpPr>
            <p:cNvPr id="5219" name="Text Box 99"/>
            <p:cNvSpPr txBox="1">
              <a:spLocks noChangeArrowheads="1"/>
            </p:cNvSpPr>
            <p:nvPr/>
          </p:nvSpPr>
          <p:spPr bwMode="auto">
            <a:xfrm rot="-816816">
              <a:off x="2586" y="1724"/>
              <a:ext cx="605" cy="156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B2B2B2"/>
              </a:solidFill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658813"/>
              <a:r>
                <a:rPr lang="es-ES" sz="1000" b="1">
                  <a:solidFill>
                    <a:srgbClr val="062542"/>
                  </a:solidFill>
                  <a:latin typeface="Segoe Script" pitchFamily="34" charset="0"/>
                </a:rPr>
                <a:t>Abby Arias</a:t>
              </a:r>
            </a:p>
          </p:txBody>
        </p:sp>
        <p:sp>
          <p:nvSpPr>
            <p:cNvPr id="5220" name="Freeform 100"/>
            <p:cNvSpPr>
              <a:spLocks/>
            </p:cNvSpPr>
            <p:nvPr/>
          </p:nvSpPr>
          <p:spPr bwMode="auto">
            <a:xfrm>
              <a:off x="2447" y="1766"/>
              <a:ext cx="166" cy="91"/>
            </a:xfrm>
            <a:custGeom>
              <a:avLst/>
              <a:gdLst/>
              <a:ahLst/>
              <a:cxnLst>
                <a:cxn ang="0">
                  <a:pos x="257" y="60"/>
                </a:cxn>
                <a:cxn ang="0">
                  <a:pos x="30" y="196"/>
                </a:cxn>
                <a:cxn ang="0">
                  <a:pos x="75" y="15"/>
                </a:cxn>
                <a:cxn ang="0">
                  <a:pos x="257" y="106"/>
                </a:cxn>
              </a:cxnLst>
              <a:rect l="0" t="0" r="r" b="b"/>
              <a:pathLst>
                <a:path w="257" h="203">
                  <a:moveTo>
                    <a:pt x="257" y="60"/>
                  </a:moveTo>
                  <a:cubicBezTo>
                    <a:pt x="158" y="131"/>
                    <a:pt x="60" y="203"/>
                    <a:pt x="30" y="196"/>
                  </a:cubicBezTo>
                  <a:cubicBezTo>
                    <a:pt x="0" y="189"/>
                    <a:pt x="37" y="30"/>
                    <a:pt x="75" y="15"/>
                  </a:cubicBezTo>
                  <a:cubicBezTo>
                    <a:pt x="113" y="0"/>
                    <a:pt x="185" y="53"/>
                    <a:pt x="257" y="106"/>
                  </a:cubicBezTo>
                </a:path>
              </a:pathLst>
            </a:custGeom>
            <a:noFill/>
            <a:ln w="9525">
              <a:solidFill>
                <a:srgbClr val="B2B2B2"/>
              </a:solidFill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s-ES_tradnl"/>
            </a:p>
          </p:txBody>
        </p:sp>
      </p:grpSp>
      <p:sp>
        <p:nvSpPr>
          <p:cNvPr id="5221" name="Rectangle 101"/>
          <p:cNvSpPr>
            <a:spLocks noChangeArrowheads="1"/>
          </p:cNvSpPr>
          <p:nvPr/>
        </p:nvSpPr>
        <p:spPr bwMode="auto">
          <a:xfrm>
            <a:off x="3552825" y="4176713"/>
            <a:ext cx="191928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s-ES" sz="1000" b="1">
                <a:solidFill>
                  <a:srgbClr val="224568"/>
                </a:solidFill>
                <a:latin typeface="Arial Unicode MS" charset="0"/>
              </a:rPr>
              <a:t>Cod. </a:t>
            </a: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JG 2588_12</a:t>
            </a:r>
            <a:br>
              <a:rPr lang="es-ES" sz="1000">
                <a:solidFill>
                  <a:srgbClr val="224568"/>
                </a:solidFill>
                <a:latin typeface="Arial Unicode MS" charset="0"/>
              </a:rPr>
            </a:br>
            <a:r>
              <a:rPr lang="es-ES" sz="1000">
                <a:solidFill>
                  <a:srgbClr val="224568"/>
                </a:solidFill>
                <a:latin typeface="Arial Unicode MS" charset="0"/>
              </a:rPr>
              <a:t>Juego completo de pulsera, collar, anillo y pendientes en magenta y plata.</a:t>
            </a:r>
          </a:p>
          <a:p>
            <a:r>
              <a:rPr lang="es-ES" sz="1000">
                <a:solidFill>
                  <a:srgbClr val="224568"/>
                </a:solidFill>
                <a:latin typeface="Arial Unicode MS" charset="0"/>
              </a:rPr>
              <a:t>Bs. 250,00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58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3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6588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13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828</Words>
  <Application>Microsoft Office PowerPoint</Application>
  <PresentationFormat>Personalizado</PresentationFormat>
  <Paragraphs>376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Arial Unicode MS</vt:lpstr>
      <vt:lpstr>Segoe Script</vt:lpstr>
      <vt:lpstr>Diseño predeterminado</vt:lpstr>
      <vt:lpstr>Diapositiva 1</vt:lpstr>
      <vt:lpstr>Diapositiva 2</vt:lpstr>
      <vt:lpstr>Diapositiva 3</vt:lpstr>
      <vt:lpstr>Diapositiva 4</vt:lpstr>
    </vt:vector>
  </TitlesOfParts>
  <Company>Dark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  -  Diapositiva 1</dc:title>
  <dc:creator>Heidi</dc:creator>
  <cp:keywords/>
  <cp:lastModifiedBy>Alejandro Barcenas</cp:lastModifiedBy>
  <cp:revision>4</cp:revision>
  <dcterms:created xsi:type="dcterms:W3CDTF">2010-02-13T13:53:33Z</dcterms:created>
  <dcterms:modified xsi:type="dcterms:W3CDTF">2010-02-13T13:53:59Z</dcterms:modified>
</cp:coreProperties>
</file>